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79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80" r:id="rId24"/>
    <p:sldId id="281" r:id="rId25"/>
    <p:sldId id="257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98267A-EC2E-47C1-8641-AB092309D8F8}" type="doc">
      <dgm:prSet loTypeId="urn:microsoft.com/office/officeart/2005/8/layout/cycle2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AA05D74-46BB-4A4E-802C-55A363385FD6}">
      <dgm:prSet phldrT="[Texto]"/>
      <dgm:spPr/>
      <dgm:t>
        <a:bodyPr/>
        <a:lstStyle/>
        <a:p>
          <a:r>
            <a:rPr lang="en-US" dirty="0" err="1" smtClean="0"/>
            <a:t>Ativo</a:t>
          </a:r>
          <a:endParaRPr lang="en-US" dirty="0"/>
        </a:p>
      </dgm:t>
    </dgm:pt>
    <dgm:pt modelId="{A004969C-8DEB-4025-8FD7-7BEC61B414EA}" type="parTrans" cxnId="{278AD68A-5CE1-4ED8-AD69-3F54D06F9557}">
      <dgm:prSet/>
      <dgm:spPr/>
      <dgm:t>
        <a:bodyPr/>
        <a:lstStyle/>
        <a:p>
          <a:endParaRPr lang="en-US"/>
        </a:p>
      </dgm:t>
    </dgm:pt>
    <dgm:pt modelId="{4FD7C208-855B-4065-9D6F-452E2F91FA70}" type="sibTrans" cxnId="{278AD68A-5CE1-4ED8-AD69-3F54D06F9557}">
      <dgm:prSet/>
      <dgm:spPr/>
      <dgm:t>
        <a:bodyPr/>
        <a:lstStyle/>
        <a:p>
          <a:endParaRPr lang="en-US"/>
        </a:p>
      </dgm:t>
    </dgm:pt>
    <dgm:pt modelId="{8BDB2755-0056-4D3F-9B53-E2B129298E26}">
      <dgm:prSet phldrT="[Texto]"/>
      <dgm:spPr/>
      <dgm:t>
        <a:bodyPr/>
        <a:lstStyle/>
        <a:p>
          <a:r>
            <a:rPr lang="en-US" dirty="0" err="1" smtClean="0"/>
            <a:t>Falho</a:t>
          </a:r>
          <a:endParaRPr lang="en-US" dirty="0"/>
        </a:p>
      </dgm:t>
    </dgm:pt>
    <dgm:pt modelId="{1F37BA71-AA22-4797-9D94-DB4C27DEEBBD}" type="parTrans" cxnId="{B467D913-8E05-4346-96DD-42FF8C118AFA}">
      <dgm:prSet/>
      <dgm:spPr/>
      <dgm:t>
        <a:bodyPr/>
        <a:lstStyle/>
        <a:p>
          <a:endParaRPr lang="en-US"/>
        </a:p>
      </dgm:t>
    </dgm:pt>
    <dgm:pt modelId="{3B371C16-CDE6-474A-9321-48BBB88A10F5}" type="sibTrans" cxnId="{B467D913-8E05-4346-96DD-42FF8C118AFA}">
      <dgm:prSet/>
      <dgm:spPr/>
      <dgm:t>
        <a:bodyPr/>
        <a:lstStyle/>
        <a:p>
          <a:endParaRPr lang="en-US"/>
        </a:p>
      </dgm:t>
    </dgm:pt>
    <dgm:pt modelId="{DCCB7F27-120E-4186-8FC0-1549C4F01C44}">
      <dgm:prSet phldrT="[Texto]"/>
      <dgm:spPr/>
      <dgm:t>
        <a:bodyPr/>
        <a:lstStyle/>
        <a:p>
          <a:r>
            <a:rPr lang="en-US" dirty="0" err="1" smtClean="0"/>
            <a:t>Abortado</a:t>
          </a:r>
          <a:endParaRPr lang="en-US" dirty="0"/>
        </a:p>
      </dgm:t>
    </dgm:pt>
    <dgm:pt modelId="{536C84AB-D9E4-4916-B944-865366778772}" type="parTrans" cxnId="{53BB60E4-A34D-42F5-B429-055E81BDF459}">
      <dgm:prSet/>
      <dgm:spPr/>
      <dgm:t>
        <a:bodyPr/>
        <a:lstStyle/>
        <a:p>
          <a:endParaRPr lang="en-US"/>
        </a:p>
      </dgm:t>
    </dgm:pt>
    <dgm:pt modelId="{22D4D1B6-483E-4DCE-83B3-47C1A17B5403}" type="sibTrans" cxnId="{53BB60E4-A34D-42F5-B429-055E81BDF459}">
      <dgm:prSet/>
      <dgm:spPr>
        <a:solidFill>
          <a:schemeClr val="accent3"/>
        </a:solidFill>
      </dgm:spPr>
      <dgm:t>
        <a:bodyPr/>
        <a:lstStyle/>
        <a:p>
          <a:endParaRPr lang="en-US"/>
        </a:p>
      </dgm:t>
    </dgm:pt>
    <dgm:pt modelId="{2BE1931C-7581-4C51-B7EF-04C33A402EFB}">
      <dgm:prSet phldrT="[Texto]"/>
      <dgm:spPr/>
      <dgm:t>
        <a:bodyPr/>
        <a:lstStyle/>
        <a:p>
          <a:r>
            <a:rPr lang="en-US" dirty="0" err="1" smtClean="0"/>
            <a:t>Executado</a:t>
          </a:r>
          <a:endParaRPr lang="en-US" dirty="0"/>
        </a:p>
      </dgm:t>
    </dgm:pt>
    <dgm:pt modelId="{F26024E3-1DC1-4C5A-8477-34CEEE36ABDA}" type="parTrans" cxnId="{FEDDAF72-B440-4A4E-8B01-9C4004724B52}">
      <dgm:prSet/>
      <dgm:spPr/>
      <dgm:t>
        <a:bodyPr/>
        <a:lstStyle/>
        <a:p>
          <a:endParaRPr lang="en-US"/>
        </a:p>
      </dgm:t>
    </dgm:pt>
    <dgm:pt modelId="{74CA57C1-A226-4FAE-81EF-25148B57E5E4}" type="sibTrans" cxnId="{FEDDAF72-B440-4A4E-8B01-9C4004724B52}">
      <dgm:prSet/>
      <dgm:spPr>
        <a:solidFill>
          <a:schemeClr val="accent6"/>
        </a:solidFill>
      </dgm:spPr>
      <dgm:t>
        <a:bodyPr/>
        <a:lstStyle/>
        <a:p>
          <a:endParaRPr lang="en-US"/>
        </a:p>
      </dgm:t>
    </dgm:pt>
    <dgm:pt modelId="{F317DA08-98F8-4A13-AA95-12FB1B15FEFE}">
      <dgm:prSet phldrT="[Texto]"/>
      <dgm:spPr/>
      <dgm:t>
        <a:bodyPr/>
        <a:lstStyle/>
        <a:p>
          <a:r>
            <a:rPr lang="en-US" dirty="0" err="1" smtClean="0"/>
            <a:t>Parcialente</a:t>
          </a:r>
          <a:r>
            <a:rPr lang="en-US" dirty="0" smtClean="0"/>
            <a:t> </a:t>
          </a:r>
          <a:r>
            <a:rPr lang="en-US" dirty="0" err="1" smtClean="0"/>
            <a:t>executado</a:t>
          </a:r>
          <a:endParaRPr lang="en-US" dirty="0"/>
        </a:p>
      </dgm:t>
    </dgm:pt>
    <dgm:pt modelId="{5924A24D-AEE4-4EFD-B786-7CBD29B939DB}" type="parTrans" cxnId="{B0A7CC4B-7725-400C-9E58-AEE884731971}">
      <dgm:prSet/>
      <dgm:spPr/>
      <dgm:t>
        <a:bodyPr/>
        <a:lstStyle/>
        <a:p>
          <a:endParaRPr lang="en-US"/>
        </a:p>
      </dgm:t>
    </dgm:pt>
    <dgm:pt modelId="{1EC69B78-6933-404C-810F-D9D913700772}" type="sibTrans" cxnId="{B0A7CC4B-7725-400C-9E58-AEE884731971}">
      <dgm:prSet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D4811ACC-3C76-4238-A6AB-16E700FD9209}" type="pres">
      <dgm:prSet presAssocID="{BE98267A-EC2E-47C1-8641-AB092309D8F8}" presName="cycle" presStyleCnt="0">
        <dgm:presLayoutVars>
          <dgm:dir/>
          <dgm:resizeHandles val="exact"/>
        </dgm:presLayoutVars>
      </dgm:prSet>
      <dgm:spPr/>
    </dgm:pt>
    <dgm:pt modelId="{3366EFD9-D500-491F-9673-E5172E790B6F}" type="pres">
      <dgm:prSet presAssocID="{6AA05D74-46BB-4A4E-802C-55A363385FD6}" presName="node" presStyleLbl="node1" presStyleIdx="0" presStyleCnt="5">
        <dgm:presLayoutVars>
          <dgm:bulletEnabled val="1"/>
        </dgm:presLayoutVars>
      </dgm:prSet>
      <dgm:spPr/>
    </dgm:pt>
    <dgm:pt modelId="{27F09296-5C75-489B-B731-64B06D6DF1D9}" type="pres">
      <dgm:prSet presAssocID="{4FD7C208-855B-4065-9D6F-452E2F91FA70}" presName="sibTrans" presStyleLbl="sibTrans2D1" presStyleIdx="0" presStyleCnt="5"/>
      <dgm:spPr/>
    </dgm:pt>
    <dgm:pt modelId="{B8263648-6ADC-4919-B441-42B6A05D1913}" type="pres">
      <dgm:prSet presAssocID="{4FD7C208-855B-4065-9D6F-452E2F91FA70}" presName="connectorText" presStyleLbl="sibTrans2D1" presStyleIdx="0" presStyleCnt="5"/>
      <dgm:spPr/>
    </dgm:pt>
    <dgm:pt modelId="{43DCCED6-17EE-4AC2-81A6-519D2161BD6F}" type="pres">
      <dgm:prSet presAssocID="{8BDB2755-0056-4D3F-9B53-E2B129298E2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3A58A4-B280-4A08-B06F-ACF38F258D5E}" type="pres">
      <dgm:prSet presAssocID="{3B371C16-CDE6-474A-9321-48BBB88A10F5}" presName="sibTrans" presStyleLbl="sibTrans2D1" presStyleIdx="1" presStyleCnt="5" custAng="388971" custScaleX="106614" custScaleY="112312" custLinFactNeighborX="-12634" custLinFactNeighborY="13394"/>
      <dgm:spPr/>
    </dgm:pt>
    <dgm:pt modelId="{E2EB4F5D-51E7-46ED-8599-B07A12CA051C}" type="pres">
      <dgm:prSet presAssocID="{3B371C16-CDE6-474A-9321-48BBB88A10F5}" presName="connectorText" presStyleLbl="sibTrans2D1" presStyleIdx="1" presStyleCnt="5"/>
      <dgm:spPr/>
    </dgm:pt>
    <dgm:pt modelId="{CBF5BBB5-5E75-4F06-8C85-9DB41AA20D44}" type="pres">
      <dgm:prSet presAssocID="{DCCB7F27-120E-4186-8FC0-1549C4F01C44}" presName="node" presStyleLbl="node1" presStyleIdx="2" presStyleCnt="5" custRadScaleRad="130293" custRadScaleInc="-445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1CB441-C4B1-41FC-8DAB-ABD1968B5A78}" type="pres">
      <dgm:prSet presAssocID="{22D4D1B6-483E-4DCE-83B3-47C1A17B5403}" presName="sibTrans" presStyleLbl="sibTrans2D1" presStyleIdx="2" presStyleCnt="5" custLinFactY="-165264" custLinFactNeighborX="19020" custLinFactNeighborY="-200000"/>
      <dgm:spPr/>
    </dgm:pt>
    <dgm:pt modelId="{1282FAB9-230F-4EFF-8366-D6D6E249976E}" type="pres">
      <dgm:prSet presAssocID="{22D4D1B6-483E-4DCE-83B3-47C1A17B5403}" presName="connectorText" presStyleLbl="sibTrans2D1" presStyleIdx="2" presStyleCnt="5"/>
      <dgm:spPr/>
    </dgm:pt>
    <dgm:pt modelId="{7DDBF79D-4C47-4F92-86A8-45C4918E3E4C}" type="pres">
      <dgm:prSet presAssocID="{2BE1931C-7581-4C51-B7EF-04C33A402EFB}" presName="node" presStyleLbl="node1" presStyleIdx="3" presStyleCnt="5" custRadScaleRad="117791" custRadScaleInc="30873">
        <dgm:presLayoutVars>
          <dgm:bulletEnabled val="1"/>
        </dgm:presLayoutVars>
      </dgm:prSet>
      <dgm:spPr/>
    </dgm:pt>
    <dgm:pt modelId="{7E5F10E7-DE96-4523-94F6-B839A031394A}" type="pres">
      <dgm:prSet presAssocID="{74CA57C1-A226-4FAE-81EF-25148B57E5E4}" presName="sibTrans" presStyleLbl="sibTrans2D1" presStyleIdx="3" presStyleCnt="5" custAng="11412809" custFlipHor="1" custScaleX="165690" custScaleY="108418"/>
      <dgm:spPr/>
    </dgm:pt>
    <dgm:pt modelId="{F5B33885-B180-4BA9-AB3C-AD783B0400E5}" type="pres">
      <dgm:prSet presAssocID="{74CA57C1-A226-4FAE-81EF-25148B57E5E4}" presName="connectorText" presStyleLbl="sibTrans2D1" presStyleIdx="3" presStyleCnt="5"/>
      <dgm:spPr/>
    </dgm:pt>
    <dgm:pt modelId="{2D0EBAAB-50EF-40C8-88E3-42BE54DAEC59}" type="pres">
      <dgm:prSet presAssocID="{F317DA08-98F8-4A13-AA95-12FB1B15FEFE}" presName="node" presStyleLbl="node1" presStyleIdx="4" presStyleCnt="5">
        <dgm:presLayoutVars>
          <dgm:bulletEnabled val="1"/>
        </dgm:presLayoutVars>
      </dgm:prSet>
      <dgm:spPr/>
    </dgm:pt>
    <dgm:pt modelId="{45B8E893-5D4C-462A-8845-5C5FC5A72BF2}" type="pres">
      <dgm:prSet presAssocID="{1EC69B78-6933-404C-810F-D9D913700772}" presName="sibTrans" presStyleLbl="sibTrans2D1" presStyleIdx="4" presStyleCnt="5" custAng="11126555"/>
      <dgm:spPr/>
    </dgm:pt>
    <dgm:pt modelId="{8FE15916-2DD1-40E5-A398-4496C0BD5ADA}" type="pres">
      <dgm:prSet presAssocID="{1EC69B78-6933-404C-810F-D9D913700772}" presName="connectorText" presStyleLbl="sibTrans2D1" presStyleIdx="4" presStyleCnt="5"/>
      <dgm:spPr/>
    </dgm:pt>
  </dgm:ptLst>
  <dgm:cxnLst>
    <dgm:cxn modelId="{64ED7913-F8A3-4301-8783-FAA200FEF103}" type="presOf" srcId="{BE98267A-EC2E-47C1-8641-AB092309D8F8}" destId="{D4811ACC-3C76-4238-A6AB-16E700FD9209}" srcOrd="0" destOrd="0" presId="urn:microsoft.com/office/officeart/2005/8/layout/cycle2"/>
    <dgm:cxn modelId="{A63BC725-E03A-4390-AC5A-1DCB33610B8B}" type="presOf" srcId="{22D4D1B6-483E-4DCE-83B3-47C1A17B5403}" destId="{161CB441-C4B1-41FC-8DAB-ABD1968B5A78}" srcOrd="0" destOrd="0" presId="urn:microsoft.com/office/officeart/2005/8/layout/cycle2"/>
    <dgm:cxn modelId="{57851478-14CA-44A1-8F69-42F544A0727C}" type="presOf" srcId="{3B371C16-CDE6-474A-9321-48BBB88A10F5}" destId="{933A58A4-B280-4A08-B06F-ACF38F258D5E}" srcOrd="0" destOrd="0" presId="urn:microsoft.com/office/officeart/2005/8/layout/cycle2"/>
    <dgm:cxn modelId="{51FCA852-100C-4223-98DE-15CE2CBFEB65}" type="presOf" srcId="{74CA57C1-A226-4FAE-81EF-25148B57E5E4}" destId="{F5B33885-B180-4BA9-AB3C-AD783B0400E5}" srcOrd="1" destOrd="0" presId="urn:microsoft.com/office/officeart/2005/8/layout/cycle2"/>
    <dgm:cxn modelId="{3DC3DB3A-340E-4544-856F-574DB61455EE}" type="presOf" srcId="{74CA57C1-A226-4FAE-81EF-25148B57E5E4}" destId="{7E5F10E7-DE96-4523-94F6-B839A031394A}" srcOrd="0" destOrd="0" presId="urn:microsoft.com/office/officeart/2005/8/layout/cycle2"/>
    <dgm:cxn modelId="{6A2889A4-9C75-497F-A240-CAF76E57E1B1}" type="presOf" srcId="{22D4D1B6-483E-4DCE-83B3-47C1A17B5403}" destId="{1282FAB9-230F-4EFF-8366-D6D6E249976E}" srcOrd="1" destOrd="0" presId="urn:microsoft.com/office/officeart/2005/8/layout/cycle2"/>
    <dgm:cxn modelId="{213738C0-E847-4E97-8044-7AC496C3B5CB}" type="presOf" srcId="{4FD7C208-855B-4065-9D6F-452E2F91FA70}" destId="{27F09296-5C75-489B-B731-64B06D6DF1D9}" srcOrd="0" destOrd="0" presId="urn:microsoft.com/office/officeart/2005/8/layout/cycle2"/>
    <dgm:cxn modelId="{278AD68A-5CE1-4ED8-AD69-3F54D06F9557}" srcId="{BE98267A-EC2E-47C1-8641-AB092309D8F8}" destId="{6AA05D74-46BB-4A4E-802C-55A363385FD6}" srcOrd="0" destOrd="0" parTransId="{A004969C-8DEB-4025-8FD7-7BEC61B414EA}" sibTransId="{4FD7C208-855B-4065-9D6F-452E2F91FA70}"/>
    <dgm:cxn modelId="{4240A819-6294-4D15-96A4-EDD052E6D74C}" type="presOf" srcId="{F317DA08-98F8-4A13-AA95-12FB1B15FEFE}" destId="{2D0EBAAB-50EF-40C8-88E3-42BE54DAEC59}" srcOrd="0" destOrd="0" presId="urn:microsoft.com/office/officeart/2005/8/layout/cycle2"/>
    <dgm:cxn modelId="{B6EE8871-181B-49AC-9CA8-5A77D7E6738E}" type="presOf" srcId="{2BE1931C-7581-4C51-B7EF-04C33A402EFB}" destId="{7DDBF79D-4C47-4F92-86A8-45C4918E3E4C}" srcOrd="0" destOrd="0" presId="urn:microsoft.com/office/officeart/2005/8/layout/cycle2"/>
    <dgm:cxn modelId="{53BB60E4-A34D-42F5-B429-055E81BDF459}" srcId="{BE98267A-EC2E-47C1-8641-AB092309D8F8}" destId="{DCCB7F27-120E-4186-8FC0-1549C4F01C44}" srcOrd="2" destOrd="0" parTransId="{536C84AB-D9E4-4916-B944-865366778772}" sibTransId="{22D4D1B6-483E-4DCE-83B3-47C1A17B5403}"/>
    <dgm:cxn modelId="{B7881133-0225-46F0-8C8D-26883FAD2FE2}" type="presOf" srcId="{4FD7C208-855B-4065-9D6F-452E2F91FA70}" destId="{B8263648-6ADC-4919-B441-42B6A05D1913}" srcOrd="1" destOrd="0" presId="urn:microsoft.com/office/officeart/2005/8/layout/cycle2"/>
    <dgm:cxn modelId="{239F1459-08AD-4A77-BDA2-CEDA24FB6831}" type="presOf" srcId="{1EC69B78-6933-404C-810F-D9D913700772}" destId="{8FE15916-2DD1-40E5-A398-4496C0BD5ADA}" srcOrd="1" destOrd="0" presId="urn:microsoft.com/office/officeart/2005/8/layout/cycle2"/>
    <dgm:cxn modelId="{D897F531-084C-4475-BF21-792426AFE820}" type="presOf" srcId="{6AA05D74-46BB-4A4E-802C-55A363385FD6}" destId="{3366EFD9-D500-491F-9673-E5172E790B6F}" srcOrd="0" destOrd="0" presId="urn:microsoft.com/office/officeart/2005/8/layout/cycle2"/>
    <dgm:cxn modelId="{B0A7CC4B-7725-400C-9E58-AEE884731971}" srcId="{BE98267A-EC2E-47C1-8641-AB092309D8F8}" destId="{F317DA08-98F8-4A13-AA95-12FB1B15FEFE}" srcOrd="4" destOrd="0" parTransId="{5924A24D-AEE4-4EFD-B786-7CBD29B939DB}" sibTransId="{1EC69B78-6933-404C-810F-D9D913700772}"/>
    <dgm:cxn modelId="{FEDDAF72-B440-4A4E-8B01-9C4004724B52}" srcId="{BE98267A-EC2E-47C1-8641-AB092309D8F8}" destId="{2BE1931C-7581-4C51-B7EF-04C33A402EFB}" srcOrd="3" destOrd="0" parTransId="{F26024E3-1DC1-4C5A-8477-34CEEE36ABDA}" sibTransId="{74CA57C1-A226-4FAE-81EF-25148B57E5E4}"/>
    <dgm:cxn modelId="{6547E3C3-07D6-4991-A308-6A79DBE58CB7}" type="presOf" srcId="{8BDB2755-0056-4D3F-9B53-E2B129298E26}" destId="{43DCCED6-17EE-4AC2-81A6-519D2161BD6F}" srcOrd="0" destOrd="0" presId="urn:microsoft.com/office/officeart/2005/8/layout/cycle2"/>
    <dgm:cxn modelId="{BAE10A51-BB4F-4A0B-8634-713EA2D4FE53}" type="presOf" srcId="{3B371C16-CDE6-474A-9321-48BBB88A10F5}" destId="{E2EB4F5D-51E7-46ED-8599-B07A12CA051C}" srcOrd="1" destOrd="0" presId="urn:microsoft.com/office/officeart/2005/8/layout/cycle2"/>
    <dgm:cxn modelId="{B467D913-8E05-4346-96DD-42FF8C118AFA}" srcId="{BE98267A-EC2E-47C1-8641-AB092309D8F8}" destId="{8BDB2755-0056-4D3F-9B53-E2B129298E26}" srcOrd="1" destOrd="0" parTransId="{1F37BA71-AA22-4797-9D94-DB4C27DEEBBD}" sibTransId="{3B371C16-CDE6-474A-9321-48BBB88A10F5}"/>
    <dgm:cxn modelId="{8134664A-D5DB-4D15-8D22-BE5ED56AF25C}" type="presOf" srcId="{1EC69B78-6933-404C-810F-D9D913700772}" destId="{45B8E893-5D4C-462A-8845-5C5FC5A72BF2}" srcOrd="0" destOrd="0" presId="urn:microsoft.com/office/officeart/2005/8/layout/cycle2"/>
    <dgm:cxn modelId="{01BEDDFD-7A77-4BF3-997C-CC83D299FC3E}" type="presOf" srcId="{DCCB7F27-120E-4186-8FC0-1549C4F01C44}" destId="{CBF5BBB5-5E75-4F06-8C85-9DB41AA20D44}" srcOrd="0" destOrd="0" presId="urn:microsoft.com/office/officeart/2005/8/layout/cycle2"/>
    <dgm:cxn modelId="{182219CC-6C88-44ED-B296-171B0822F69F}" type="presParOf" srcId="{D4811ACC-3C76-4238-A6AB-16E700FD9209}" destId="{3366EFD9-D500-491F-9673-E5172E790B6F}" srcOrd="0" destOrd="0" presId="urn:microsoft.com/office/officeart/2005/8/layout/cycle2"/>
    <dgm:cxn modelId="{5B1D2C51-175F-422F-88B7-1BA19C2FA597}" type="presParOf" srcId="{D4811ACC-3C76-4238-A6AB-16E700FD9209}" destId="{27F09296-5C75-489B-B731-64B06D6DF1D9}" srcOrd="1" destOrd="0" presId="urn:microsoft.com/office/officeart/2005/8/layout/cycle2"/>
    <dgm:cxn modelId="{733BF3E9-5EB3-43E0-B34A-E3CCCABDF4DA}" type="presParOf" srcId="{27F09296-5C75-489B-B731-64B06D6DF1D9}" destId="{B8263648-6ADC-4919-B441-42B6A05D1913}" srcOrd="0" destOrd="0" presId="urn:microsoft.com/office/officeart/2005/8/layout/cycle2"/>
    <dgm:cxn modelId="{D4AC32FB-9F63-4AE3-B2AC-7CA4EFAB38AC}" type="presParOf" srcId="{D4811ACC-3C76-4238-A6AB-16E700FD9209}" destId="{43DCCED6-17EE-4AC2-81A6-519D2161BD6F}" srcOrd="2" destOrd="0" presId="urn:microsoft.com/office/officeart/2005/8/layout/cycle2"/>
    <dgm:cxn modelId="{71BD0E30-F470-414C-9C93-17D1F990BDCE}" type="presParOf" srcId="{D4811ACC-3C76-4238-A6AB-16E700FD9209}" destId="{933A58A4-B280-4A08-B06F-ACF38F258D5E}" srcOrd="3" destOrd="0" presId="urn:microsoft.com/office/officeart/2005/8/layout/cycle2"/>
    <dgm:cxn modelId="{99001D5F-2473-4CB9-8EF6-578A1D458160}" type="presParOf" srcId="{933A58A4-B280-4A08-B06F-ACF38F258D5E}" destId="{E2EB4F5D-51E7-46ED-8599-B07A12CA051C}" srcOrd="0" destOrd="0" presId="urn:microsoft.com/office/officeart/2005/8/layout/cycle2"/>
    <dgm:cxn modelId="{E926FF6C-8FE4-44AD-8B64-918FDC481A74}" type="presParOf" srcId="{D4811ACC-3C76-4238-A6AB-16E700FD9209}" destId="{CBF5BBB5-5E75-4F06-8C85-9DB41AA20D44}" srcOrd="4" destOrd="0" presId="urn:microsoft.com/office/officeart/2005/8/layout/cycle2"/>
    <dgm:cxn modelId="{62523A9B-17FB-4E93-9D66-211DF8A7E527}" type="presParOf" srcId="{D4811ACC-3C76-4238-A6AB-16E700FD9209}" destId="{161CB441-C4B1-41FC-8DAB-ABD1968B5A78}" srcOrd="5" destOrd="0" presId="urn:microsoft.com/office/officeart/2005/8/layout/cycle2"/>
    <dgm:cxn modelId="{AF0BBA9B-BDAC-4B72-9D74-1FED56BB0296}" type="presParOf" srcId="{161CB441-C4B1-41FC-8DAB-ABD1968B5A78}" destId="{1282FAB9-230F-4EFF-8366-D6D6E249976E}" srcOrd="0" destOrd="0" presId="urn:microsoft.com/office/officeart/2005/8/layout/cycle2"/>
    <dgm:cxn modelId="{9E45861C-64EC-47CC-862B-007A9BEAEEDA}" type="presParOf" srcId="{D4811ACC-3C76-4238-A6AB-16E700FD9209}" destId="{7DDBF79D-4C47-4F92-86A8-45C4918E3E4C}" srcOrd="6" destOrd="0" presId="urn:microsoft.com/office/officeart/2005/8/layout/cycle2"/>
    <dgm:cxn modelId="{3649AB25-B2F0-474B-91CF-96B28CF3B34D}" type="presParOf" srcId="{D4811ACC-3C76-4238-A6AB-16E700FD9209}" destId="{7E5F10E7-DE96-4523-94F6-B839A031394A}" srcOrd="7" destOrd="0" presId="urn:microsoft.com/office/officeart/2005/8/layout/cycle2"/>
    <dgm:cxn modelId="{912F529D-6EC2-4594-B40E-2E81510052AA}" type="presParOf" srcId="{7E5F10E7-DE96-4523-94F6-B839A031394A}" destId="{F5B33885-B180-4BA9-AB3C-AD783B0400E5}" srcOrd="0" destOrd="0" presId="urn:microsoft.com/office/officeart/2005/8/layout/cycle2"/>
    <dgm:cxn modelId="{BD2E5173-784C-4E19-BA70-1FAD79850F9A}" type="presParOf" srcId="{D4811ACC-3C76-4238-A6AB-16E700FD9209}" destId="{2D0EBAAB-50EF-40C8-88E3-42BE54DAEC59}" srcOrd="8" destOrd="0" presId="urn:microsoft.com/office/officeart/2005/8/layout/cycle2"/>
    <dgm:cxn modelId="{D1359CB6-ECC5-49E9-8BCE-A43EC8D33DBC}" type="presParOf" srcId="{D4811ACC-3C76-4238-A6AB-16E700FD9209}" destId="{45B8E893-5D4C-462A-8845-5C5FC5A72BF2}" srcOrd="9" destOrd="0" presId="urn:microsoft.com/office/officeart/2005/8/layout/cycle2"/>
    <dgm:cxn modelId="{F694B6F1-E2E9-491E-A70A-7A8A38EBDBC8}" type="presParOf" srcId="{45B8E893-5D4C-462A-8845-5C5FC5A72BF2}" destId="{8FE15916-2DD1-40E5-A398-4496C0BD5AD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E98267A-EC2E-47C1-8641-AB092309D8F8}" type="doc">
      <dgm:prSet loTypeId="urn:microsoft.com/office/officeart/2005/8/layout/cycle2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AA05D74-46BB-4A4E-802C-55A363385FD6}">
      <dgm:prSet phldrT="[Texto]"/>
      <dgm:spPr/>
      <dgm:t>
        <a:bodyPr/>
        <a:lstStyle/>
        <a:p>
          <a:r>
            <a:rPr lang="en-US" dirty="0" err="1" smtClean="0"/>
            <a:t>Ativo</a:t>
          </a:r>
          <a:endParaRPr lang="en-US" dirty="0"/>
        </a:p>
      </dgm:t>
    </dgm:pt>
    <dgm:pt modelId="{A004969C-8DEB-4025-8FD7-7BEC61B414EA}" type="parTrans" cxnId="{278AD68A-5CE1-4ED8-AD69-3F54D06F9557}">
      <dgm:prSet/>
      <dgm:spPr/>
      <dgm:t>
        <a:bodyPr/>
        <a:lstStyle/>
        <a:p>
          <a:endParaRPr lang="en-US"/>
        </a:p>
      </dgm:t>
    </dgm:pt>
    <dgm:pt modelId="{4FD7C208-855B-4065-9D6F-452E2F91FA70}" type="sibTrans" cxnId="{278AD68A-5CE1-4ED8-AD69-3F54D06F9557}">
      <dgm:prSet/>
      <dgm:spPr/>
      <dgm:t>
        <a:bodyPr/>
        <a:lstStyle/>
        <a:p>
          <a:endParaRPr lang="en-US"/>
        </a:p>
      </dgm:t>
    </dgm:pt>
    <dgm:pt modelId="{8BDB2755-0056-4D3F-9B53-E2B129298E26}">
      <dgm:prSet phldrT="[Texto]"/>
      <dgm:spPr/>
      <dgm:t>
        <a:bodyPr/>
        <a:lstStyle/>
        <a:p>
          <a:r>
            <a:rPr lang="en-US" dirty="0" err="1" smtClean="0"/>
            <a:t>Falho</a:t>
          </a:r>
          <a:endParaRPr lang="en-US" dirty="0"/>
        </a:p>
      </dgm:t>
    </dgm:pt>
    <dgm:pt modelId="{1F37BA71-AA22-4797-9D94-DB4C27DEEBBD}" type="parTrans" cxnId="{B467D913-8E05-4346-96DD-42FF8C118AFA}">
      <dgm:prSet/>
      <dgm:spPr/>
      <dgm:t>
        <a:bodyPr/>
        <a:lstStyle/>
        <a:p>
          <a:endParaRPr lang="en-US"/>
        </a:p>
      </dgm:t>
    </dgm:pt>
    <dgm:pt modelId="{3B371C16-CDE6-474A-9321-48BBB88A10F5}" type="sibTrans" cxnId="{B467D913-8E05-4346-96DD-42FF8C118AFA}">
      <dgm:prSet/>
      <dgm:spPr/>
      <dgm:t>
        <a:bodyPr/>
        <a:lstStyle/>
        <a:p>
          <a:endParaRPr lang="en-US"/>
        </a:p>
      </dgm:t>
    </dgm:pt>
    <dgm:pt modelId="{DCCB7F27-120E-4186-8FC0-1549C4F01C44}">
      <dgm:prSet phldrT="[Texto]"/>
      <dgm:spPr/>
      <dgm:t>
        <a:bodyPr/>
        <a:lstStyle/>
        <a:p>
          <a:r>
            <a:rPr lang="en-US" dirty="0" err="1" smtClean="0"/>
            <a:t>Abortado</a:t>
          </a:r>
          <a:endParaRPr lang="en-US" dirty="0"/>
        </a:p>
      </dgm:t>
    </dgm:pt>
    <dgm:pt modelId="{536C84AB-D9E4-4916-B944-865366778772}" type="parTrans" cxnId="{53BB60E4-A34D-42F5-B429-055E81BDF459}">
      <dgm:prSet/>
      <dgm:spPr/>
      <dgm:t>
        <a:bodyPr/>
        <a:lstStyle/>
        <a:p>
          <a:endParaRPr lang="en-US"/>
        </a:p>
      </dgm:t>
    </dgm:pt>
    <dgm:pt modelId="{22D4D1B6-483E-4DCE-83B3-47C1A17B5403}" type="sibTrans" cxnId="{53BB60E4-A34D-42F5-B429-055E81BDF459}">
      <dgm:prSet/>
      <dgm:spPr>
        <a:solidFill>
          <a:schemeClr val="accent3"/>
        </a:solidFill>
      </dgm:spPr>
      <dgm:t>
        <a:bodyPr/>
        <a:lstStyle/>
        <a:p>
          <a:endParaRPr lang="en-US"/>
        </a:p>
      </dgm:t>
    </dgm:pt>
    <dgm:pt modelId="{2BE1931C-7581-4C51-B7EF-04C33A402EFB}">
      <dgm:prSet phldrT="[Texto]"/>
      <dgm:spPr/>
      <dgm:t>
        <a:bodyPr/>
        <a:lstStyle/>
        <a:p>
          <a:r>
            <a:rPr lang="en-US" dirty="0" err="1" smtClean="0"/>
            <a:t>Executado</a:t>
          </a:r>
          <a:endParaRPr lang="en-US" dirty="0"/>
        </a:p>
      </dgm:t>
    </dgm:pt>
    <dgm:pt modelId="{F26024E3-1DC1-4C5A-8477-34CEEE36ABDA}" type="parTrans" cxnId="{FEDDAF72-B440-4A4E-8B01-9C4004724B52}">
      <dgm:prSet/>
      <dgm:spPr/>
      <dgm:t>
        <a:bodyPr/>
        <a:lstStyle/>
        <a:p>
          <a:endParaRPr lang="en-US"/>
        </a:p>
      </dgm:t>
    </dgm:pt>
    <dgm:pt modelId="{74CA57C1-A226-4FAE-81EF-25148B57E5E4}" type="sibTrans" cxnId="{FEDDAF72-B440-4A4E-8B01-9C4004724B52}">
      <dgm:prSet/>
      <dgm:spPr>
        <a:solidFill>
          <a:schemeClr val="accent6"/>
        </a:solidFill>
      </dgm:spPr>
      <dgm:t>
        <a:bodyPr/>
        <a:lstStyle/>
        <a:p>
          <a:endParaRPr lang="en-US"/>
        </a:p>
      </dgm:t>
    </dgm:pt>
    <dgm:pt modelId="{F317DA08-98F8-4A13-AA95-12FB1B15FEFE}">
      <dgm:prSet phldrT="[Texto]"/>
      <dgm:spPr/>
      <dgm:t>
        <a:bodyPr/>
        <a:lstStyle/>
        <a:p>
          <a:r>
            <a:rPr lang="en-US" dirty="0" err="1" smtClean="0"/>
            <a:t>Parcialente</a:t>
          </a:r>
          <a:r>
            <a:rPr lang="en-US" dirty="0" smtClean="0"/>
            <a:t> </a:t>
          </a:r>
          <a:r>
            <a:rPr lang="en-US" dirty="0" err="1" smtClean="0"/>
            <a:t>executado</a:t>
          </a:r>
          <a:endParaRPr lang="en-US" dirty="0"/>
        </a:p>
      </dgm:t>
    </dgm:pt>
    <dgm:pt modelId="{5924A24D-AEE4-4EFD-B786-7CBD29B939DB}" type="parTrans" cxnId="{B0A7CC4B-7725-400C-9E58-AEE884731971}">
      <dgm:prSet/>
      <dgm:spPr/>
      <dgm:t>
        <a:bodyPr/>
        <a:lstStyle/>
        <a:p>
          <a:endParaRPr lang="en-US"/>
        </a:p>
      </dgm:t>
    </dgm:pt>
    <dgm:pt modelId="{1EC69B78-6933-404C-810F-D9D913700772}" type="sibTrans" cxnId="{B0A7CC4B-7725-400C-9E58-AEE884731971}">
      <dgm:prSet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D4811ACC-3C76-4238-A6AB-16E700FD9209}" type="pres">
      <dgm:prSet presAssocID="{BE98267A-EC2E-47C1-8641-AB092309D8F8}" presName="cycle" presStyleCnt="0">
        <dgm:presLayoutVars>
          <dgm:dir/>
          <dgm:resizeHandles val="exact"/>
        </dgm:presLayoutVars>
      </dgm:prSet>
      <dgm:spPr/>
    </dgm:pt>
    <dgm:pt modelId="{3366EFD9-D500-491F-9673-E5172E790B6F}" type="pres">
      <dgm:prSet presAssocID="{6AA05D74-46BB-4A4E-802C-55A363385FD6}" presName="node" presStyleLbl="node1" presStyleIdx="0" presStyleCnt="5">
        <dgm:presLayoutVars>
          <dgm:bulletEnabled val="1"/>
        </dgm:presLayoutVars>
      </dgm:prSet>
      <dgm:spPr/>
    </dgm:pt>
    <dgm:pt modelId="{27F09296-5C75-489B-B731-64B06D6DF1D9}" type="pres">
      <dgm:prSet presAssocID="{4FD7C208-855B-4065-9D6F-452E2F91FA70}" presName="sibTrans" presStyleLbl="sibTrans2D1" presStyleIdx="0" presStyleCnt="5"/>
      <dgm:spPr/>
    </dgm:pt>
    <dgm:pt modelId="{B8263648-6ADC-4919-B441-42B6A05D1913}" type="pres">
      <dgm:prSet presAssocID="{4FD7C208-855B-4065-9D6F-452E2F91FA70}" presName="connectorText" presStyleLbl="sibTrans2D1" presStyleIdx="0" presStyleCnt="5"/>
      <dgm:spPr/>
    </dgm:pt>
    <dgm:pt modelId="{43DCCED6-17EE-4AC2-81A6-519D2161BD6F}" type="pres">
      <dgm:prSet presAssocID="{8BDB2755-0056-4D3F-9B53-E2B129298E2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3A58A4-B280-4A08-B06F-ACF38F258D5E}" type="pres">
      <dgm:prSet presAssocID="{3B371C16-CDE6-474A-9321-48BBB88A10F5}" presName="sibTrans" presStyleLbl="sibTrans2D1" presStyleIdx="1" presStyleCnt="5" custAng="388971" custScaleX="106614" custScaleY="112312" custLinFactNeighborX="-12634" custLinFactNeighborY="13394"/>
      <dgm:spPr/>
    </dgm:pt>
    <dgm:pt modelId="{E2EB4F5D-51E7-46ED-8599-B07A12CA051C}" type="pres">
      <dgm:prSet presAssocID="{3B371C16-CDE6-474A-9321-48BBB88A10F5}" presName="connectorText" presStyleLbl="sibTrans2D1" presStyleIdx="1" presStyleCnt="5"/>
      <dgm:spPr/>
    </dgm:pt>
    <dgm:pt modelId="{CBF5BBB5-5E75-4F06-8C85-9DB41AA20D44}" type="pres">
      <dgm:prSet presAssocID="{DCCB7F27-120E-4186-8FC0-1549C4F01C44}" presName="node" presStyleLbl="node1" presStyleIdx="2" presStyleCnt="5" custRadScaleRad="130293" custRadScaleInc="-445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1CB441-C4B1-41FC-8DAB-ABD1968B5A78}" type="pres">
      <dgm:prSet presAssocID="{22D4D1B6-483E-4DCE-83B3-47C1A17B5403}" presName="sibTrans" presStyleLbl="sibTrans2D1" presStyleIdx="2" presStyleCnt="5" custLinFactY="-165264" custLinFactNeighborX="19020" custLinFactNeighborY="-200000"/>
      <dgm:spPr/>
    </dgm:pt>
    <dgm:pt modelId="{1282FAB9-230F-4EFF-8366-D6D6E249976E}" type="pres">
      <dgm:prSet presAssocID="{22D4D1B6-483E-4DCE-83B3-47C1A17B5403}" presName="connectorText" presStyleLbl="sibTrans2D1" presStyleIdx="2" presStyleCnt="5"/>
      <dgm:spPr/>
    </dgm:pt>
    <dgm:pt modelId="{7DDBF79D-4C47-4F92-86A8-45C4918E3E4C}" type="pres">
      <dgm:prSet presAssocID="{2BE1931C-7581-4C51-B7EF-04C33A402EFB}" presName="node" presStyleLbl="node1" presStyleIdx="3" presStyleCnt="5" custRadScaleRad="117791" custRadScaleInc="30873">
        <dgm:presLayoutVars>
          <dgm:bulletEnabled val="1"/>
        </dgm:presLayoutVars>
      </dgm:prSet>
      <dgm:spPr/>
    </dgm:pt>
    <dgm:pt modelId="{7E5F10E7-DE96-4523-94F6-B839A031394A}" type="pres">
      <dgm:prSet presAssocID="{74CA57C1-A226-4FAE-81EF-25148B57E5E4}" presName="sibTrans" presStyleLbl="sibTrans2D1" presStyleIdx="3" presStyleCnt="5" custAng="11412809" custFlipHor="1" custScaleX="165690" custScaleY="108418"/>
      <dgm:spPr/>
    </dgm:pt>
    <dgm:pt modelId="{F5B33885-B180-4BA9-AB3C-AD783B0400E5}" type="pres">
      <dgm:prSet presAssocID="{74CA57C1-A226-4FAE-81EF-25148B57E5E4}" presName="connectorText" presStyleLbl="sibTrans2D1" presStyleIdx="3" presStyleCnt="5"/>
      <dgm:spPr/>
    </dgm:pt>
    <dgm:pt modelId="{2D0EBAAB-50EF-40C8-88E3-42BE54DAEC59}" type="pres">
      <dgm:prSet presAssocID="{F317DA08-98F8-4A13-AA95-12FB1B15FEFE}" presName="node" presStyleLbl="node1" presStyleIdx="4" presStyleCnt="5">
        <dgm:presLayoutVars>
          <dgm:bulletEnabled val="1"/>
        </dgm:presLayoutVars>
      </dgm:prSet>
      <dgm:spPr/>
    </dgm:pt>
    <dgm:pt modelId="{45B8E893-5D4C-462A-8845-5C5FC5A72BF2}" type="pres">
      <dgm:prSet presAssocID="{1EC69B78-6933-404C-810F-D9D913700772}" presName="sibTrans" presStyleLbl="sibTrans2D1" presStyleIdx="4" presStyleCnt="5" custAng="11126555"/>
      <dgm:spPr/>
    </dgm:pt>
    <dgm:pt modelId="{8FE15916-2DD1-40E5-A398-4496C0BD5ADA}" type="pres">
      <dgm:prSet presAssocID="{1EC69B78-6933-404C-810F-D9D913700772}" presName="connectorText" presStyleLbl="sibTrans2D1" presStyleIdx="4" presStyleCnt="5"/>
      <dgm:spPr/>
    </dgm:pt>
  </dgm:ptLst>
  <dgm:cxnLst>
    <dgm:cxn modelId="{517D7150-2575-437F-908B-667A2C47E5E2}" type="presOf" srcId="{3B371C16-CDE6-474A-9321-48BBB88A10F5}" destId="{933A58A4-B280-4A08-B06F-ACF38F258D5E}" srcOrd="0" destOrd="0" presId="urn:microsoft.com/office/officeart/2005/8/layout/cycle2"/>
    <dgm:cxn modelId="{00C2E7BB-5823-4405-B17E-6C9BAFC9A4DB}" type="presOf" srcId="{1EC69B78-6933-404C-810F-D9D913700772}" destId="{8FE15916-2DD1-40E5-A398-4496C0BD5ADA}" srcOrd="1" destOrd="0" presId="urn:microsoft.com/office/officeart/2005/8/layout/cycle2"/>
    <dgm:cxn modelId="{CAB769B1-252F-4229-B917-F9D3209BB883}" type="presOf" srcId="{4FD7C208-855B-4065-9D6F-452E2F91FA70}" destId="{B8263648-6ADC-4919-B441-42B6A05D1913}" srcOrd="1" destOrd="0" presId="urn:microsoft.com/office/officeart/2005/8/layout/cycle2"/>
    <dgm:cxn modelId="{E07D1922-61B0-4F3C-8C09-14A94F7E77B0}" type="presOf" srcId="{3B371C16-CDE6-474A-9321-48BBB88A10F5}" destId="{E2EB4F5D-51E7-46ED-8599-B07A12CA051C}" srcOrd="1" destOrd="0" presId="urn:microsoft.com/office/officeart/2005/8/layout/cycle2"/>
    <dgm:cxn modelId="{C413E2B1-9366-41E6-B99D-2C231DAB39D2}" type="presOf" srcId="{F317DA08-98F8-4A13-AA95-12FB1B15FEFE}" destId="{2D0EBAAB-50EF-40C8-88E3-42BE54DAEC59}" srcOrd="0" destOrd="0" presId="urn:microsoft.com/office/officeart/2005/8/layout/cycle2"/>
    <dgm:cxn modelId="{7CFC7FDA-A29D-4B26-9AB6-54D7E8E578A6}" type="presOf" srcId="{6AA05D74-46BB-4A4E-802C-55A363385FD6}" destId="{3366EFD9-D500-491F-9673-E5172E790B6F}" srcOrd="0" destOrd="0" presId="urn:microsoft.com/office/officeart/2005/8/layout/cycle2"/>
    <dgm:cxn modelId="{278AD68A-5CE1-4ED8-AD69-3F54D06F9557}" srcId="{BE98267A-EC2E-47C1-8641-AB092309D8F8}" destId="{6AA05D74-46BB-4A4E-802C-55A363385FD6}" srcOrd="0" destOrd="0" parTransId="{A004969C-8DEB-4025-8FD7-7BEC61B414EA}" sibTransId="{4FD7C208-855B-4065-9D6F-452E2F91FA70}"/>
    <dgm:cxn modelId="{53BB60E4-A34D-42F5-B429-055E81BDF459}" srcId="{BE98267A-EC2E-47C1-8641-AB092309D8F8}" destId="{DCCB7F27-120E-4186-8FC0-1549C4F01C44}" srcOrd="2" destOrd="0" parTransId="{536C84AB-D9E4-4916-B944-865366778772}" sibTransId="{22D4D1B6-483E-4DCE-83B3-47C1A17B5403}"/>
    <dgm:cxn modelId="{E1B2971C-60AE-40DD-A1D4-BF234CE0B8DC}" type="presOf" srcId="{DCCB7F27-120E-4186-8FC0-1549C4F01C44}" destId="{CBF5BBB5-5E75-4F06-8C85-9DB41AA20D44}" srcOrd="0" destOrd="0" presId="urn:microsoft.com/office/officeart/2005/8/layout/cycle2"/>
    <dgm:cxn modelId="{FB66A4C4-5794-45BE-BE75-C65A64CDAF7F}" type="presOf" srcId="{BE98267A-EC2E-47C1-8641-AB092309D8F8}" destId="{D4811ACC-3C76-4238-A6AB-16E700FD9209}" srcOrd="0" destOrd="0" presId="urn:microsoft.com/office/officeart/2005/8/layout/cycle2"/>
    <dgm:cxn modelId="{B0A7CC4B-7725-400C-9E58-AEE884731971}" srcId="{BE98267A-EC2E-47C1-8641-AB092309D8F8}" destId="{F317DA08-98F8-4A13-AA95-12FB1B15FEFE}" srcOrd="4" destOrd="0" parTransId="{5924A24D-AEE4-4EFD-B786-7CBD29B939DB}" sibTransId="{1EC69B78-6933-404C-810F-D9D913700772}"/>
    <dgm:cxn modelId="{FEDDAF72-B440-4A4E-8B01-9C4004724B52}" srcId="{BE98267A-EC2E-47C1-8641-AB092309D8F8}" destId="{2BE1931C-7581-4C51-B7EF-04C33A402EFB}" srcOrd="3" destOrd="0" parTransId="{F26024E3-1DC1-4C5A-8477-34CEEE36ABDA}" sibTransId="{74CA57C1-A226-4FAE-81EF-25148B57E5E4}"/>
    <dgm:cxn modelId="{78588170-F835-416A-82A4-37D893E0E85C}" type="presOf" srcId="{22D4D1B6-483E-4DCE-83B3-47C1A17B5403}" destId="{161CB441-C4B1-41FC-8DAB-ABD1968B5A78}" srcOrd="0" destOrd="0" presId="urn:microsoft.com/office/officeart/2005/8/layout/cycle2"/>
    <dgm:cxn modelId="{645591A7-D976-4B7F-BAB1-3B0662F5B1F5}" type="presOf" srcId="{8BDB2755-0056-4D3F-9B53-E2B129298E26}" destId="{43DCCED6-17EE-4AC2-81A6-519D2161BD6F}" srcOrd="0" destOrd="0" presId="urn:microsoft.com/office/officeart/2005/8/layout/cycle2"/>
    <dgm:cxn modelId="{0310220E-0567-4990-85A9-4D9162152124}" type="presOf" srcId="{74CA57C1-A226-4FAE-81EF-25148B57E5E4}" destId="{7E5F10E7-DE96-4523-94F6-B839A031394A}" srcOrd="0" destOrd="0" presId="urn:microsoft.com/office/officeart/2005/8/layout/cycle2"/>
    <dgm:cxn modelId="{8BDEF5DC-4ADE-4593-A892-D48AFD6B1D09}" type="presOf" srcId="{2BE1931C-7581-4C51-B7EF-04C33A402EFB}" destId="{7DDBF79D-4C47-4F92-86A8-45C4918E3E4C}" srcOrd="0" destOrd="0" presId="urn:microsoft.com/office/officeart/2005/8/layout/cycle2"/>
    <dgm:cxn modelId="{B467D913-8E05-4346-96DD-42FF8C118AFA}" srcId="{BE98267A-EC2E-47C1-8641-AB092309D8F8}" destId="{8BDB2755-0056-4D3F-9B53-E2B129298E26}" srcOrd="1" destOrd="0" parTransId="{1F37BA71-AA22-4797-9D94-DB4C27DEEBBD}" sibTransId="{3B371C16-CDE6-474A-9321-48BBB88A10F5}"/>
    <dgm:cxn modelId="{A33C5E7C-6F1B-4B9D-88F8-466203568A69}" type="presOf" srcId="{74CA57C1-A226-4FAE-81EF-25148B57E5E4}" destId="{F5B33885-B180-4BA9-AB3C-AD783B0400E5}" srcOrd="1" destOrd="0" presId="urn:microsoft.com/office/officeart/2005/8/layout/cycle2"/>
    <dgm:cxn modelId="{F1CE8BB9-40F9-4B71-8485-2821C80D2501}" type="presOf" srcId="{1EC69B78-6933-404C-810F-D9D913700772}" destId="{45B8E893-5D4C-462A-8845-5C5FC5A72BF2}" srcOrd="0" destOrd="0" presId="urn:microsoft.com/office/officeart/2005/8/layout/cycle2"/>
    <dgm:cxn modelId="{501366E1-A903-4F35-B120-E73E50AA019B}" type="presOf" srcId="{4FD7C208-855B-4065-9D6F-452E2F91FA70}" destId="{27F09296-5C75-489B-B731-64B06D6DF1D9}" srcOrd="0" destOrd="0" presId="urn:microsoft.com/office/officeart/2005/8/layout/cycle2"/>
    <dgm:cxn modelId="{57118EC9-41D5-41D6-A9CE-281E05CC3C7B}" type="presOf" srcId="{22D4D1B6-483E-4DCE-83B3-47C1A17B5403}" destId="{1282FAB9-230F-4EFF-8366-D6D6E249976E}" srcOrd="1" destOrd="0" presId="urn:microsoft.com/office/officeart/2005/8/layout/cycle2"/>
    <dgm:cxn modelId="{6C61441E-926B-4231-BF37-765111DFBAB7}" type="presParOf" srcId="{D4811ACC-3C76-4238-A6AB-16E700FD9209}" destId="{3366EFD9-D500-491F-9673-E5172E790B6F}" srcOrd="0" destOrd="0" presId="urn:microsoft.com/office/officeart/2005/8/layout/cycle2"/>
    <dgm:cxn modelId="{94D395CF-0DAD-4CA5-9E9C-A1C133E0B736}" type="presParOf" srcId="{D4811ACC-3C76-4238-A6AB-16E700FD9209}" destId="{27F09296-5C75-489B-B731-64B06D6DF1D9}" srcOrd="1" destOrd="0" presId="urn:microsoft.com/office/officeart/2005/8/layout/cycle2"/>
    <dgm:cxn modelId="{0EE554BA-FABF-467D-AA87-F0E111E684E1}" type="presParOf" srcId="{27F09296-5C75-489B-B731-64B06D6DF1D9}" destId="{B8263648-6ADC-4919-B441-42B6A05D1913}" srcOrd="0" destOrd="0" presId="urn:microsoft.com/office/officeart/2005/8/layout/cycle2"/>
    <dgm:cxn modelId="{94DC3115-9812-47A7-ABD1-1312EFA73FBC}" type="presParOf" srcId="{D4811ACC-3C76-4238-A6AB-16E700FD9209}" destId="{43DCCED6-17EE-4AC2-81A6-519D2161BD6F}" srcOrd="2" destOrd="0" presId="urn:microsoft.com/office/officeart/2005/8/layout/cycle2"/>
    <dgm:cxn modelId="{4BE734C2-4FDD-49D4-81E8-92E5383CA665}" type="presParOf" srcId="{D4811ACC-3C76-4238-A6AB-16E700FD9209}" destId="{933A58A4-B280-4A08-B06F-ACF38F258D5E}" srcOrd="3" destOrd="0" presId="urn:microsoft.com/office/officeart/2005/8/layout/cycle2"/>
    <dgm:cxn modelId="{A6229210-26A9-4793-93FF-6BEE52B930EE}" type="presParOf" srcId="{933A58A4-B280-4A08-B06F-ACF38F258D5E}" destId="{E2EB4F5D-51E7-46ED-8599-B07A12CA051C}" srcOrd="0" destOrd="0" presId="urn:microsoft.com/office/officeart/2005/8/layout/cycle2"/>
    <dgm:cxn modelId="{5FBA65D5-FA12-4C7B-95B4-01D4F46882AC}" type="presParOf" srcId="{D4811ACC-3C76-4238-A6AB-16E700FD9209}" destId="{CBF5BBB5-5E75-4F06-8C85-9DB41AA20D44}" srcOrd="4" destOrd="0" presId="urn:microsoft.com/office/officeart/2005/8/layout/cycle2"/>
    <dgm:cxn modelId="{90462175-AE77-4508-8B5C-F36A4C813A6F}" type="presParOf" srcId="{D4811ACC-3C76-4238-A6AB-16E700FD9209}" destId="{161CB441-C4B1-41FC-8DAB-ABD1968B5A78}" srcOrd="5" destOrd="0" presId="urn:microsoft.com/office/officeart/2005/8/layout/cycle2"/>
    <dgm:cxn modelId="{91EFD6A1-98F3-43B8-9254-59D92E717710}" type="presParOf" srcId="{161CB441-C4B1-41FC-8DAB-ABD1968B5A78}" destId="{1282FAB9-230F-4EFF-8366-D6D6E249976E}" srcOrd="0" destOrd="0" presId="urn:microsoft.com/office/officeart/2005/8/layout/cycle2"/>
    <dgm:cxn modelId="{0D22BEA4-BAD3-4758-A90D-6802AFA749B4}" type="presParOf" srcId="{D4811ACC-3C76-4238-A6AB-16E700FD9209}" destId="{7DDBF79D-4C47-4F92-86A8-45C4918E3E4C}" srcOrd="6" destOrd="0" presId="urn:microsoft.com/office/officeart/2005/8/layout/cycle2"/>
    <dgm:cxn modelId="{36C5D2EF-9A51-4A66-97DB-F4EC506CBB83}" type="presParOf" srcId="{D4811ACC-3C76-4238-A6AB-16E700FD9209}" destId="{7E5F10E7-DE96-4523-94F6-B839A031394A}" srcOrd="7" destOrd="0" presId="urn:microsoft.com/office/officeart/2005/8/layout/cycle2"/>
    <dgm:cxn modelId="{5E1E4646-5065-4FFC-B02A-E45EAC77E7AD}" type="presParOf" srcId="{7E5F10E7-DE96-4523-94F6-B839A031394A}" destId="{F5B33885-B180-4BA9-AB3C-AD783B0400E5}" srcOrd="0" destOrd="0" presId="urn:microsoft.com/office/officeart/2005/8/layout/cycle2"/>
    <dgm:cxn modelId="{4FEFACFC-E20A-46EF-BC88-B82E5BF0072B}" type="presParOf" srcId="{D4811ACC-3C76-4238-A6AB-16E700FD9209}" destId="{2D0EBAAB-50EF-40C8-88E3-42BE54DAEC59}" srcOrd="8" destOrd="0" presId="urn:microsoft.com/office/officeart/2005/8/layout/cycle2"/>
    <dgm:cxn modelId="{E9D2FA01-8705-4E9B-B49E-DD47E0CB34CD}" type="presParOf" srcId="{D4811ACC-3C76-4238-A6AB-16E700FD9209}" destId="{45B8E893-5D4C-462A-8845-5C5FC5A72BF2}" srcOrd="9" destOrd="0" presId="urn:microsoft.com/office/officeart/2005/8/layout/cycle2"/>
    <dgm:cxn modelId="{8D8AA533-BCF9-4B50-A7DB-40E1CA0825BC}" type="presParOf" srcId="{45B8E893-5D4C-462A-8845-5C5FC5A72BF2}" destId="{8FE15916-2DD1-40E5-A398-4496C0BD5AD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E98267A-EC2E-47C1-8641-AB092309D8F8}" type="doc">
      <dgm:prSet loTypeId="urn:microsoft.com/office/officeart/2005/8/layout/cycle2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AA05D74-46BB-4A4E-802C-55A363385FD6}">
      <dgm:prSet phldrT="[Texto]"/>
      <dgm:spPr/>
      <dgm:t>
        <a:bodyPr/>
        <a:lstStyle/>
        <a:p>
          <a:r>
            <a:rPr lang="en-US" dirty="0" err="1" smtClean="0"/>
            <a:t>Ativo</a:t>
          </a:r>
          <a:endParaRPr lang="en-US" dirty="0"/>
        </a:p>
      </dgm:t>
    </dgm:pt>
    <dgm:pt modelId="{A004969C-8DEB-4025-8FD7-7BEC61B414EA}" type="parTrans" cxnId="{278AD68A-5CE1-4ED8-AD69-3F54D06F9557}">
      <dgm:prSet/>
      <dgm:spPr/>
      <dgm:t>
        <a:bodyPr/>
        <a:lstStyle/>
        <a:p>
          <a:endParaRPr lang="en-US"/>
        </a:p>
      </dgm:t>
    </dgm:pt>
    <dgm:pt modelId="{4FD7C208-855B-4065-9D6F-452E2F91FA70}" type="sibTrans" cxnId="{278AD68A-5CE1-4ED8-AD69-3F54D06F9557}">
      <dgm:prSet/>
      <dgm:spPr/>
      <dgm:t>
        <a:bodyPr/>
        <a:lstStyle/>
        <a:p>
          <a:endParaRPr lang="en-US"/>
        </a:p>
      </dgm:t>
    </dgm:pt>
    <dgm:pt modelId="{8BDB2755-0056-4D3F-9B53-E2B129298E26}">
      <dgm:prSet phldrT="[Texto]"/>
      <dgm:spPr/>
      <dgm:t>
        <a:bodyPr/>
        <a:lstStyle/>
        <a:p>
          <a:r>
            <a:rPr lang="en-US" dirty="0" err="1" smtClean="0"/>
            <a:t>Falho</a:t>
          </a:r>
          <a:endParaRPr lang="en-US" dirty="0"/>
        </a:p>
      </dgm:t>
    </dgm:pt>
    <dgm:pt modelId="{1F37BA71-AA22-4797-9D94-DB4C27DEEBBD}" type="parTrans" cxnId="{B467D913-8E05-4346-96DD-42FF8C118AFA}">
      <dgm:prSet/>
      <dgm:spPr/>
      <dgm:t>
        <a:bodyPr/>
        <a:lstStyle/>
        <a:p>
          <a:endParaRPr lang="en-US"/>
        </a:p>
      </dgm:t>
    </dgm:pt>
    <dgm:pt modelId="{3B371C16-CDE6-474A-9321-48BBB88A10F5}" type="sibTrans" cxnId="{B467D913-8E05-4346-96DD-42FF8C118AFA}">
      <dgm:prSet/>
      <dgm:spPr/>
      <dgm:t>
        <a:bodyPr/>
        <a:lstStyle/>
        <a:p>
          <a:endParaRPr lang="en-US"/>
        </a:p>
      </dgm:t>
    </dgm:pt>
    <dgm:pt modelId="{DCCB7F27-120E-4186-8FC0-1549C4F01C44}">
      <dgm:prSet phldrT="[Texto]"/>
      <dgm:spPr/>
      <dgm:t>
        <a:bodyPr/>
        <a:lstStyle/>
        <a:p>
          <a:r>
            <a:rPr lang="en-US" dirty="0" err="1" smtClean="0"/>
            <a:t>Abortado</a:t>
          </a:r>
          <a:endParaRPr lang="en-US" dirty="0"/>
        </a:p>
      </dgm:t>
    </dgm:pt>
    <dgm:pt modelId="{536C84AB-D9E4-4916-B944-865366778772}" type="parTrans" cxnId="{53BB60E4-A34D-42F5-B429-055E81BDF459}">
      <dgm:prSet/>
      <dgm:spPr/>
      <dgm:t>
        <a:bodyPr/>
        <a:lstStyle/>
        <a:p>
          <a:endParaRPr lang="en-US"/>
        </a:p>
      </dgm:t>
    </dgm:pt>
    <dgm:pt modelId="{22D4D1B6-483E-4DCE-83B3-47C1A17B5403}" type="sibTrans" cxnId="{53BB60E4-A34D-42F5-B429-055E81BDF459}">
      <dgm:prSet/>
      <dgm:spPr>
        <a:solidFill>
          <a:schemeClr val="accent3"/>
        </a:solidFill>
      </dgm:spPr>
      <dgm:t>
        <a:bodyPr/>
        <a:lstStyle/>
        <a:p>
          <a:endParaRPr lang="en-US"/>
        </a:p>
      </dgm:t>
    </dgm:pt>
    <dgm:pt modelId="{2BE1931C-7581-4C51-B7EF-04C33A402EFB}">
      <dgm:prSet phldrT="[Texto]"/>
      <dgm:spPr/>
      <dgm:t>
        <a:bodyPr/>
        <a:lstStyle/>
        <a:p>
          <a:r>
            <a:rPr lang="en-US" dirty="0" err="1" smtClean="0"/>
            <a:t>Executado</a:t>
          </a:r>
          <a:endParaRPr lang="en-US" dirty="0"/>
        </a:p>
      </dgm:t>
    </dgm:pt>
    <dgm:pt modelId="{F26024E3-1DC1-4C5A-8477-34CEEE36ABDA}" type="parTrans" cxnId="{FEDDAF72-B440-4A4E-8B01-9C4004724B52}">
      <dgm:prSet/>
      <dgm:spPr/>
      <dgm:t>
        <a:bodyPr/>
        <a:lstStyle/>
        <a:p>
          <a:endParaRPr lang="en-US"/>
        </a:p>
      </dgm:t>
    </dgm:pt>
    <dgm:pt modelId="{74CA57C1-A226-4FAE-81EF-25148B57E5E4}" type="sibTrans" cxnId="{FEDDAF72-B440-4A4E-8B01-9C4004724B52}">
      <dgm:prSet/>
      <dgm:spPr>
        <a:solidFill>
          <a:schemeClr val="accent6"/>
        </a:solidFill>
      </dgm:spPr>
      <dgm:t>
        <a:bodyPr/>
        <a:lstStyle/>
        <a:p>
          <a:endParaRPr lang="en-US"/>
        </a:p>
      </dgm:t>
    </dgm:pt>
    <dgm:pt modelId="{F317DA08-98F8-4A13-AA95-12FB1B15FEFE}">
      <dgm:prSet phldrT="[Texto]"/>
      <dgm:spPr/>
      <dgm:t>
        <a:bodyPr/>
        <a:lstStyle/>
        <a:p>
          <a:r>
            <a:rPr lang="en-US" dirty="0" err="1" smtClean="0"/>
            <a:t>Parcialente</a:t>
          </a:r>
          <a:r>
            <a:rPr lang="en-US" dirty="0" smtClean="0"/>
            <a:t> </a:t>
          </a:r>
          <a:r>
            <a:rPr lang="en-US" dirty="0" err="1" smtClean="0"/>
            <a:t>executado</a:t>
          </a:r>
          <a:endParaRPr lang="en-US" dirty="0"/>
        </a:p>
      </dgm:t>
    </dgm:pt>
    <dgm:pt modelId="{5924A24D-AEE4-4EFD-B786-7CBD29B939DB}" type="parTrans" cxnId="{B0A7CC4B-7725-400C-9E58-AEE884731971}">
      <dgm:prSet/>
      <dgm:spPr/>
      <dgm:t>
        <a:bodyPr/>
        <a:lstStyle/>
        <a:p>
          <a:endParaRPr lang="en-US"/>
        </a:p>
      </dgm:t>
    </dgm:pt>
    <dgm:pt modelId="{1EC69B78-6933-404C-810F-D9D913700772}" type="sibTrans" cxnId="{B0A7CC4B-7725-400C-9E58-AEE884731971}">
      <dgm:prSet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D4811ACC-3C76-4238-A6AB-16E700FD9209}" type="pres">
      <dgm:prSet presAssocID="{BE98267A-EC2E-47C1-8641-AB092309D8F8}" presName="cycle" presStyleCnt="0">
        <dgm:presLayoutVars>
          <dgm:dir/>
          <dgm:resizeHandles val="exact"/>
        </dgm:presLayoutVars>
      </dgm:prSet>
      <dgm:spPr/>
    </dgm:pt>
    <dgm:pt modelId="{3366EFD9-D500-491F-9673-E5172E790B6F}" type="pres">
      <dgm:prSet presAssocID="{6AA05D74-46BB-4A4E-802C-55A363385FD6}" presName="node" presStyleLbl="node1" presStyleIdx="0" presStyleCnt="5">
        <dgm:presLayoutVars>
          <dgm:bulletEnabled val="1"/>
        </dgm:presLayoutVars>
      </dgm:prSet>
      <dgm:spPr/>
    </dgm:pt>
    <dgm:pt modelId="{27F09296-5C75-489B-B731-64B06D6DF1D9}" type="pres">
      <dgm:prSet presAssocID="{4FD7C208-855B-4065-9D6F-452E2F91FA70}" presName="sibTrans" presStyleLbl="sibTrans2D1" presStyleIdx="0" presStyleCnt="5"/>
      <dgm:spPr/>
    </dgm:pt>
    <dgm:pt modelId="{B8263648-6ADC-4919-B441-42B6A05D1913}" type="pres">
      <dgm:prSet presAssocID="{4FD7C208-855B-4065-9D6F-452E2F91FA70}" presName="connectorText" presStyleLbl="sibTrans2D1" presStyleIdx="0" presStyleCnt="5"/>
      <dgm:spPr/>
    </dgm:pt>
    <dgm:pt modelId="{43DCCED6-17EE-4AC2-81A6-519D2161BD6F}" type="pres">
      <dgm:prSet presAssocID="{8BDB2755-0056-4D3F-9B53-E2B129298E2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3A58A4-B280-4A08-B06F-ACF38F258D5E}" type="pres">
      <dgm:prSet presAssocID="{3B371C16-CDE6-474A-9321-48BBB88A10F5}" presName="sibTrans" presStyleLbl="sibTrans2D1" presStyleIdx="1" presStyleCnt="5" custAng="388971" custScaleX="106614" custScaleY="112312" custLinFactNeighborX="-12634" custLinFactNeighborY="13394"/>
      <dgm:spPr/>
    </dgm:pt>
    <dgm:pt modelId="{E2EB4F5D-51E7-46ED-8599-B07A12CA051C}" type="pres">
      <dgm:prSet presAssocID="{3B371C16-CDE6-474A-9321-48BBB88A10F5}" presName="connectorText" presStyleLbl="sibTrans2D1" presStyleIdx="1" presStyleCnt="5"/>
      <dgm:spPr/>
    </dgm:pt>
    <dgm:pt modelId="{CBF5BBB5-5E75-4F06-8C85-9DB41AA20D44}" type="pres">
      <dgm:prSet presAssocID="{DCCB7F27-120E-4186-8FC0-1549C4F01C44}" presName="node" presStyleLbl="node1" presStyleIdx="2" presStyleCnt="5" custRadScaleRad="130293" custRadScaleInc="-445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1CB441-C4B1-41FC-8DAB-ABD1968B5A78}" type="pres">
      <dgm:prSet presAssocID="{22D4D1B6-483E-4DCE-83B3-47C1A17B5403}" presName="sibTrans" presStyleLbl="sibTrans2D1" presStyleIdx="2" presStyleCnt="5" custLinFactY="-165264" custLinFactNeighborX="19020" custLinFactNeighborY="-200000"/>
      <dgm:spPr/>
    </dgm:pt>
    <dgm:pt modelId="{1282FAB9-230F-4EFF-8366-D6D6E249976E}" type="pres">
      <dgm:prSet presAssocID="{22D4D1B6-483E-4DCE-83B3-47C1A17B5403}" presName="connectorText" presStyleLbl="sibTrans2D1" presStyleIdx="2" presStyleCnt="5"/>
      <dgm:spPr/>
    </dgm:pt>
    <dgm:pt modelId="{7DDBF79D-4C47-4F92-86A8-45C4918E3E4C}" type="pres">
      <dgm:prSet presAssocID="{2BE1931C-7581-4C51-B7EF-04C33A402EFB}" presName="node" presStyleLbl="node1" presStyleIdx="3" presStyleCnt="5" custRadScaleRad="117791" custRadScaleInc="30873">
        <dgm:presLayoutVars>
          <dgm:bulletEnabled val="1"/>
        </dgm:presLayoutVars>
      </dgm:prSet>
      <dgm:spPr/>
    </dgm:pt>
    <dgm:pt modelId="{7E5F10E7-DE96-4523-94F6-B839A031394A}" type="pres">
      <dgm:prSet presAssocID="{74CA57C1-A226-4FAE-81EF-25148B57E5E4}" presName="sibTrans" presStyleLbl="sibTrans2D1" presStyleIdx="3" presStyleCnt="5" custAng="11412809" custFlipHor="1" custScaleX="165690" custScaleY="108418"/>
      <dgm:spPr/>
    </dgm:pt>
    <dgm:pt modelId="{F5B33885-B180-4BA9-AB3C-AD783B0400E5}" type="pres">
      <dgm:prSet presAssocID="{74CA57C1-A226-4FAE-81EF-25148B57E5E4}" presName="connectorText" presStyleLbl="sibTrans2D1" presStyleIdx="3" presStyleCnt="5"/>
      <dgm:spPr/>
    </dgm:pt>
    <dgm:pt modelId="{2D0EBAAB-50EF-40C8-88E3-42BE54DAEC59}" type="pres">
      <dgm:prSet presAssocID="{F317DA08-98F8-4A13-AA95-12FB1B15FEFE}" presName="node" presStyleLbl="node1" presStyleIdx="4" presStyleCnt="5">
        <dgm:presLayoutVars>
          <dgm:bulletEnabled val="1"/>
        </dgm:presLayoutVars>
      </dgm:prSet>
      <dgm:spPr/>
    </dgm:pt>
    <dgm:pt modelId="{45B8E893-5D4C-462A-8845-5C5FC5A72BF2}" type="pres">
      <dgm:prSet presAssocID="{1EC69B78-6933-404C-810F-D9D913700772}" presName="sibTrans" presStyleLbl="sibTrans2D1" presStyleIdx="4" presStyleCnt="5" custAng="11126555"/>
      <dgm:spPr/>
    </dgm:pt>
    <dgm:pt modelId="{8FE15916-2DD1-40E5-A398-4496C0BD5ADA}" type="pres">
      <dgm:prSet presAssocID="{1EC69B78-6933-404C-810F-D9D913700772}" presName="connectorText" presStyleLbl="sibTrans2D1" presStyleIdx="4" presStyleCnt="5"/>
      <dgm:spPr/>
    </dgm:pt>
  </dgm:ptLst>
  <dgm:cxnLst>
    <dgm:cxn modelId="{4A59D57F-8816-4832-8FB2-1AC1B25AE9C4}" type="presOf" srcId="{74CA57C1-A226-4FAE-81EF-25148B57E5E4}" destId="{7E5F10E7-DE96-4523-94F6-B839A031394A}" srcOrd="0" destOrd="0" presId="urn:microsoft.com/office/officeart/2005/8/layout/cycle2"/>
    <dgm:cxn modelId="{C562B714-575C-4B75-8FC6-A9678B5F22C0}" type="presOf" srcId="{8BDB2755-0056-4D3F-9B53-E2B129298E26}" destId="{43DCCED6-17EE-4AC2-81A6-519D2161BD6F}" srcOrd="0" destOrd="0" presId="urn:microsoft.com/office/officeart/2005/8/layout/cycle2"/>
    <dgm:cxn modelId="{4DC439F8-CB34-4244-A6AA-1E1D5483B2F2}" type="presOf" srcId="{74CA57C1-A226-4FAE-81EF-25148B57E5E4}" destId="{F5B33885-B180-4BA9-AB3C-AD783B0400E5}" srcOrd="1" destOrd="0" presId="urn:microsoft.com/office/officeart/2005/8/layout/cycle2"/>
    <dgm:cxn modelId="{E8709BE4-B4C6-4D42-B3BC-FE7B89FE5D38}" type="presOf" srcId="{BE98267A-EC2E-47C1-8641-AB092309D8F8}" destId="{D4811ACC-3C76-4238-A6AB-16E700FD9209}" srcOrd="0" destOrd="0" presId="urn:microsoft.com/office/officeart/2005/8/layout/cycle2"/>
    <dgm:cxn modelId="{87AE9026-6F15-4B63-BD5A-6331DCFCF0A4}" type="presOf" srcId="{3B371C16-CDE6-474A-9321-48BBB88A10F5}" destId="{E2EB4F5D-51E7-46ED-8599-B07A12CA051C}" srcOrd="1" destOrd="0" presId="urn:microsoft.com/office/officeart/2005/8/layout/cycle2"/>
    <dgm:cxn modelId="{528F6613-6538-48F2-A51B-40B0569A9BBF}" type="presOf" srcId="{4FD7C208-855B-4065-9D6F-452E2F91FA70}" destId="{B8263648-6ADC-4919-B441-42B6A05D1913}" srcOrd="1" destOrd="0" presId="urn:microsoft.com/office/officeart/2005/8/layout/cycle2"/>
    <dgm:cxn modelId="{4BF95619-BD74-4BA5-84B3-37FF6BECB695}" type="presOf" srcId="{F317DA08-98F8-4A13-AA95-12FB1B15FEFE}" destId="{2D0EBAAB-50EF-40C8-88E3-42BE54DAEC59}" srcOrd="0" destOrd="0" presId="urn:microsoft.com/office/officeart/2005/8/layout/cycle2"/>
    <dgm:cxn modelId="{B02C9618-7A06-45CA-8934-D450AA6D6AAA}" type="presOf" srcId="{22D4D1B6-483E-4DCE-83B3-47C1A17B5403}" destId="{161CB441-C4B1-41FC-8DAB-ABD1968B5A78}" srcOrd="0" destOrd="0" presId="urn:microsoft.com/office/officeart/2005/8/layout/cycle2"/>
    <dgm:cxn modelId="{278AD68A-5CE1-4ED8-AD69-3F54D06F9557}" srcId="{BE98267A-EC2E-47C1-8641-AB092309D8F8}" destId="{6AA05D74-46BB-4A4E-802C-55A363385FD6}" srcOrd="0" destOrd="0" parTransId="{A004969C-8DEB-4025-8FD7-7BEC61B414EA}" sibTransId="{4FD7C208-855B-4065-9D6F-452E2F91FA70}"/>
    <dgm:cxn modelId="{53BB60E4-A34D-42F5-B429-055E81BDF459}" srcId="{BE98267A-EC2E-47C1-8641-AB092309D8F8}" destId="{DCCB7F27-120E-4186-8FC0-1549C4F01C44}" srcOrd="2" destOrd="0" parTransId="{536C84AB-D9E4-4916-B944-865366778772}" sibTransId="{22D4D1B6-483E-4DCE-83B3-47C1A17B5403}"/>
    <dgm:cxn modelId="{B183DA99-C9F4-48C1-99AD-AA7FDFE2D6E7}" type="presOf" srcId="{1EC69B78-6933-404C-810F-D9D913700772}" destId="{45B8E893-5D4C-462A-8845-5C5FC5A72BF2}" srcOrd="0" destOrd="0" presId="urn:microsoft.com/office/officeart/2005/8/layout/cycle2"/>
    <dgm:cxn modelId="{B0A7CC4B-7725-400C-9E58-AEE884731971}" srcId="{BE98267A-EC2E-47C1-8641-AB092309D8F8}" destId="{F317DA08-98F8-4A13-AA95-12FB1B15FEFE}" srcOrd="4" destOrd="0" parTransId="{5924A24D-AEE4-4EFD-B786-7CBD29B939DB}" sibTransId="{1EC69B78-6933-404C-810F-D9D913700772}"/>
    <dgm:cxn modelId="{9A1131F9-B8AD-4F30-B102-6A4B2913D1D4}" type="presOf" srcId="{DCCB7F27-120E-4186-8FC0-1549C4F01C44}" destId="{CBF5BBB5-5E75-4F06-8C85-9DB41AA20D44}" srcOrd="0" destOrd="0" presId="urn:microsoft.com/office/officeart/2005/8/layout/cycle2"/>
    <dgm:cxn modelId="{FEDDAF72-B440-4A4E-8B01-9C4004724B52}" srcId="{BE98267A-EC2E-47C1-8641-AB092309D8F8}" destId="{2BE1931C-7581-4C51-B7EF-04C33A402EFB}" srcOrd="3" destOrd="0" parTransId="{F26024E3-1DC1-4C5A-8477-34CEEE36ABDA}" sibTransId="{74CA57C1-A226-4FAE-81EF-25148B57E5E4}"/>
    <dgm:cxn modelId="{246A431C-F525-48F0-A43C-A046CE05A9B9}" type="presOf" srcId="{3B371C16-CDE6-474A-9321-48BBB88A10F5}" destId="{933A58A4-B280-4A08-B06F-ACF38F258D5E}" srcOrd="0" destOrd="0" presId="urn:microsoft.com/office/officeart/2005/8/layout/cycle2"/>
    <dgm:cxn modelId="{11A643C5-DE2D-4E6A-89AC-E6F2932877F1}" type="presOf" srcId="{4FD7C208-855B-4065-9D6F-452E2F91FA70}" destId="{27F09296-5C75-489B-B731-64B06D6DF1D9}" srcOrd="0" destOrd="0" presId="urn:microsoft.com/office/officeart/2005/8/layout/cycle2"/>
    <dgm:cxn modelId="{DFB674E3-D91F-468C-A1C6-647471D45F5B}" type="presOf" srcId="{2BE1931C-7581-4C51-B7EF-04C33A402EFB}" destId="{7DDBF79D-4C47-4F92-86A8-45C4918E3E4C}" srcOrd="0" destOrd="0" presId="urn:microsoft.com/office/officeart/2005/8/layout/cycle2"/>
    <dgm:cxn modelId="{B467D913-8E05-4346-96DD-42FF8C118AFA}" srcId="{BE98267A-EC2E-47C1-8641-AB092309D8F8}" destId="{8BDB2755-0056-4D3F-9B53-E2B129298E26}" srcOrd="1" destOrd="0" parTransId="{1F37BA71-AA22-4797-9D94-DB4C27DEEBBD}" sibTransId="{3B371C16-CDE6-474A-9321-48BBB88A10F5}"/>
    <dgm:cxn modelId="{3737894C-1C46-4B07-81CD-40B224B13E64}" type="presOf" srcId="{22D4D1B6-483E-4DCE-83B3-47C1A17B5403}" destId="{1282FAB9-230F-4EFF-8366-D6D6E249976E}" srcOrd="1" destOrd="0" presId="urn:microsoft.com/office/officeart/2005/8/layout/cycle2"/>
    <dgm:cxn modelId="{30881376-C96E-4740-8169-340FCC1B5766}" type="presOf" srcId="{1EC69B78-6933-404C-810F-D9D913700772}" destId="{8FE15916-2DD1-40E5-A398-4496C0BD5ADA}" srcOrd="1" destOrd="0" presId="urn:microsoft.com/office/officeart/2005/8/layout/cycle2"/>
    <dgm:cxn modelId="{029BCC62-732B-4C1E-8FF8-4970BDE106E8}" type="presOf" srcId="{6AA05D74-46BB-4A4E-802C-55A363385FD6}" destId="{3366EFD9-D500-491F-9673-E5172E790B6F}" srcOrd="0" destOrd="0" presId="urn:microsoft.com/office/officeart/2005/8/layout/cycle2"/>
    <dgm:cxn modelId="{ACD3EA78-9163-44A3-BB64-14D07614BAC7}" type="presParOf" srcId="{D4811ACC-3C76-4238-A6AB-16E700FD9209}" destId="{3366EFD9-D500-491F-9673-E5172E790B6F}" srcOrd="0" destOrd="0" presId="urn:microsoft.com/office/officeart/2005/8/layout/cycle2"/>
    <dgm:cxn modelId="{D32D922D-A447-4D62-82F2-36B1A31941CF}" type="presParOf" srcId="{D4811ACC-3C76-4238-A6AB-16E700FD9209}" destId="{27F09296-5C75-489B-B731-64B06D6DF1D9}" srcOrd="1" destOrd="0" presId="urn:microsoft.com/office/officeart/2005/8/layout/cycle2"/>
    <dgm:cxn modelId="{8B2C24FF-0ED8-4B33-9CA1-D0B173DC9AF1}" type="presParOf" srcId="{27F09296-5C75-489B-B731-64B06D6DF1D9}" destId="{B8263648-6ADC-4919-B441-42B6A05D1913}" srcOrd="0" destOrd="0" presId="urn:microsoft.com/office/officeart/2005/8/layout/cycle2"/>
    <dgm:cxn modelId="{8B891CC9-EC8C-458E-93DC-75D08513110B}" type="presParOf" srcId="{D4811ACC-3C76-4238-A6AB-16E700FD9209}" destId="{43DCCED6-17EE-4AC2-81A6-519D2161BD6F}" srcOrd="2" destOrd="0" presId="urn:microsoft.com/office/officeart/2005/8/layout/cycle2"/>
    <dgm:cxn modelId="{48DD9FD8-D952-4856-8A17-0DB5AEC50297}" type="presParOf" srcId="{D4811ACC-3C76-4238-A6AB-16E700FD9209}" destId="{933A58A4-B280-4A08-B06F-ACF38F258D5E}" srcOrd="3" destOrd="0" presId="urn:microsoft.com/office/officeart/2005/8/layout/cycle2"/>
    <dgm:cxn modelId="{20D4347E-FF0C-4AE8-A6B0-1E78F2E906F8}" type="presParOf" srcId="{933A58A4-B280-4A08-B06F-ACF38F258D5E}" destId="{E2EB4F5D-51E7-46ED-8599-B07A12CA051C}" srcOrd="0" destOrd="0" presId="urn:microsoft.com/office/officeart/2005/8/layout/cycle2"/>
    <dgm:cxn modelId="{80FB4078-D7C9-4D5D-8270-4ED859AEF2CC}" type="presParOf" srcId="{D4811ACC-3C76-4238-A6AB-16E700FD9209}" destId="{CBF5BBB5-5E75-4F06-8C85-9DB41AA20D44}" srcOrd="4" destOrd="0" presId="urn:microsoft.com/office/officeart/2005/8/layout/cycle2"/>
    <dgm:cxn modelId="{83857A0D-E874-42B6-AE1C-5A755DE580A6}" type="presParOf" srcId="{D4811ACC-3C76-4238-A6AB-16E700FD9209}" destId="{161CB441-C4B1-41FC-8DAB-ABD1968B5A78}" srcOrd="5" destOrd="0" presId="urn:microsoft.com/office/officeart/2005/8/layout/cycle2"/>
    <dgm:cxn modelId="{3E305123-2FF4-40C9-A442-121A86CC752E}" type="presParOf" srcId="{161CB441-C4B1-41FC-8DAB-ABD1968B5A78}" destId="{1282FAB9-230F-4EFF-8366-D6D6E249976E}" srcOrd="0" destOrd="0" presId="urn:microsoft.com/office/officeart/2005/8/layout/cycle2"/>
    <dgm:cxn modelId="{BCD29BC3-57FC-468B-B295-1FFFB0C08703}" type="presParOf" srcId="{D4811ACC-3C76-4238-A6AB-16E700FD9209}" destId="{7DDBF79D-4C47-4F92-86A8-45C4918E3E4C}" srcOrd="6" destOrd="0" presId="urn:microsoft.com/office/officeart/2005/8/layout/cycle2"/>
    <dgm:cxn modelId="{6E6A69C0-580F-49E1-B603-A3DF2EC6568C}" type="presParOf" srcId="{D4811ACC-3C76-4238-A6AB-16E700FD9209}" destId="{7E5F10E7-DE96-4523-94F6-B839A031394A}" srcOrd="7" destOrd="0" presId="urn:microsoft.com/office/officeart/2005/8/layout/cycle2"/>
    <dgm:cxn modelId="{78234D62-E05A-40D2-91C4-E10C94E065A3}" type="presParOf" srcId="{7E5F10E7-DE96-4523-94F6-B839A031394A}" destId="{F5B33885-B180-4BA9-AB3C-AD783B0400E5}" srcOrd="0" destOrd="0" presId="urn:microsoft.com/office/officeart/2005/8/layout/cycle2"/>
    <dgm:cxn modelId="{B3EAE628-DC37-4935-8220-0E225CC31059}" type="presParOf" srcId="{D4811ACC-3C76-4238-A6AB-16E700FD9209}" destId="{2D0EBAAB-50EF-40C8-88E3-42BE54DAEC59}" srcOrd="8" destOrd="0" presId="urn:microsoft.com/office/officeart/2005/8/layout/cycle2"/>
    <dgm:cxn modelId="{2F5985D9-EB78-4969-9583-D97EB9082EE8}" type="presParOf" srcId="{D4811ACC-3C76-4238-A6AB-16E700FD9209}" destId="{45B8E893-5D4C-462A-8845-5C5FC5A72BF2}" srcOrd="9" destOrd="0" presId="urn:microsoft.com/office/officeart/2005/8/layout/cycle2"/>
    <dgm:cxn modelId="{D443C80C-E9AE-4094-B160-4EAB377E4022}" type="presParOf" srcId="{45B8E893-5D4C-462A-8845-5C5FC5A72BF2}" destId="{8FE15916-2DD1-40E5-A398-4496C0BD5AD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E98267A-EC2E-47C1-8641-AB092309D8F8}" type="doc">
      <dgm:prSet loTypeId="urn:microsoft.com/office/officeart/2005/8/layout/cycle2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AA05D74-46BB-4A4E-802C-55A363385FD6}">
      <dgm:prSet phldrT="[Texto]"/>
      <dgm:spPr/>
      <dgm:t>
        <a:bodyPr/>
        <a:lstStyle/>
        <a:p>
          <a:r>
            <a:rPr lang="en-US" dirty="0" err="1" smtClean="0"/>
            <a:t>Ativo</a:t>
          </a:r>
          <a:endParaRPr lang="en-US" dirty="0"/>
        </a:p>
      </dgm:t>
    </dgm:pt>
    <dgm:pt modelId="{A004969C-8DEB-4025-8FD7-7BEC61B414EA}" type="parTrans" cxnId="{278AD68A-5CE1-4ED8-AD69-3F54D06F9557}">
      <dgm:prSet/>
      <dgm:spPr/>
      <dgm:t>
        <a:bodyPr/>
        <a:lstStyle/>
        <a:p>
          <a:endParaRPr lang="en-US"/>
        </a:p>
      </dgm:t>
    </dgm:pt>
    <dgm:pt modelId="{4FD7C208-855B-4065-9D6F-452E2F91FA70}" type="sibTrans" cxnId="{278AD68A-5CE1-4ED8-AD69-3F54D06F9557}">
      <dgm:prSet/>
      <dgm:spPr/>
      <dgm:t>
        <a:bodyPr/>
        <a:lstStyle/>
        <a:p>
          <a:endParaRPr lang="en-US"/>
        </a:p>
      </dgm:t>
    </dgm:pt>
    <dgm:pt modelId="{8BDB2755-0056-4D3F-9B53-E2B129298E26}">
      <dgm:prSet phldrT="[Texto]"/>
      <dgm:spPr/>
      <dgm:t>
        <a:bodyPr/>
        <a:lstStyle/>
        <a:p>
          <a:r>
            <a:rPr lang="en-US" dirty="0" err="1" smtClean="0"/>
            <a:t>Falho</a:t>
          </a:r>
          <a:endParaRPr lang="en-US" dirty="0"/>
        </a:p>
      </dgm:t>
    </dgm:pt>
    <dgm:pt modelId="{1F37BA71-AA22-4797-9D94-DB4C27DEEBBD}" type="parTrans" cxnId="{B467D913-8E05-4346-96DD-42FF8C118AFA}">
      <dgm:prSet/>
      <dgm:spPr/>
      <dgm:t>
        <a:bodyPr/>
        <a:lstStyle/>
        <a:p>
          <a:endParaRPr lang="en-US"/>
        </a:p>
      </dgm:t>
    </dgm:pt>
    <dgm:pt modelId="{3B371C16-CDE6-474A-9321-48BBB88A10F5}" type="sibTrans" cxnId="{B467D913-8E05-4346-96DD-42FF8C118AFA}">
      <dgm:prSet/>
      <dgm:spPr/>
      <dgm:t>
        <a:bodyPr/>
        <a:lstStyle/>
        <a:p>
          <a:endParaRPr lang="en-US"/>
        </a:p>
      </dgm:t>
    </dgm:pt>
    <dgm:pt modelId="{DCCB7F27-120E-4186-8FC0-1549C4F01C44}">
      <dgm:prSet phldrT="[Texto]"/>
      <dgm:spPr/>
      <dgm:t>
        <a:bodyPr/>
        <a:lstStyle/>
        <a:p>
          <a:r>
            <a:rPr lang="en-US" dirty="0" err="1" smtClean="0"/>
            <a:t>Abortado</a:t>
          </a:r>
          <a:endParaRPr lang="en-US" dirty="0"/>
        </a:p>
      </dgm:t>
    </dgm:pt>
    <dgm:pt modelId="{536C84AB-D9E4-4916-B944-865366778772}" type="parTrans" cxnId="{53BB60E4-A34D-42F5-B429-055E81BDF459}">
      <dgm:prSet/>
      <dgm:spPr/>
      <dgm:t>
        <a:bodyPr/>
        <a:lstStyle/>
        <a:p>
          <a:endParaRPr lang="en-US"/>
        </a:p>
      </dgm:t>
    </dgm:pt>
    <dgm:pt modelId="{22D4D1B6-483E-4DCE-83B3-47C1A17B5403}" type="sibTrans" cxnId="{53BB60E4-A34D-42F5-B429-055E81BDF459}">
      <dgm:prSet/>
      <dgm:spPr>
        <a:solidFill>
          <a:schemeClr val="accent3"/>
        </a:solidFill>
      </dgm:spPr>
      <dgm:t>
        <a:bodyPr/>
        <a:lstStyle/>
        <a:p>
          <a:endParaRPr lang="en-US"/>
        </a:p>
      </dgm:t>
    </dgm:pt>
    <dgm:pt modelId="{2BE1931C-7581-4C51-B7EF-04C33A402EFB}">
      <dgm:prSet phldrT="[Texto]"/>
      <dgm:spPr/>
      <dgm:t>
        <a:bodyPr/>
        <a:lstStyle/>
        <a:p>
          <a:r>
            <a:rPr lang="en-US" dirty="0" err="1" smtClean="0"/>
            <a:t>Executado</a:t>
          </a:r>
          <a:endParaRPr lang="en-US" dirty="0"/>
        </a:p>
      </dgm:t>
    </dgm:pt>
    <dgm:pt modelId="{F26024E3-1DC1-4C5A-8477-34CEEE36ABDA}" type="parTrans" cxnId="{FEDDAF72-B440-4A4E-8B01-9C4004724B52}">
      <dgm:prSet/>
      <dgm:spPr/>
      <dgm:t>
        <a:bodyPr/>
        <a:lstStyle/>
        <a:p>
          <a:endParaRPr lang="en-US"/>
        </a:p>
      </dgm:t>
    </dgm:pt>
    <dgm:pt modelId="{74CA57C1-A226-4FAE-81EF-25148B57E5E4}" type="sibTrans" cxnId="{FEDDAF72-B440-4A4E-8B01-9C4004724B52}">
      <dgm:prSet/>
      <dgm:spPr>
        <a:solidFill>
          <a:schemeClr val="accent6"/>
        </a:solidFill>
      </dgm:spPr>
      <dgm:t>
        <a:bodyPr/>
        <a:lstStyle/>
        <a:p>
          <a:endParaRPr lang="en-US"/>
        </a:p>
      </dgm:t>
    </dgm:pt>
    <dgm:pt modelId="{F317DA08-98F8-4A13-AA95-12FB1B15FEFE}">
      <dgm:prSet phldrT="[Texto]"/>
      <dgm:spPr/>
      <dgm:t>
        <a:bodyPr/>
        <a:lstStyle/>
        <a:p>
          <a:r>
            <a:rPr lang="en-US" dirty="0" err="1" smtClean="0"/>
            <a:t>Parcialente</a:t>
          </a:r>
          <a:r>
            <a:rPr lang="en-US" dirty="0" smtClean="0"/>
            <a:t> </a:t>
          </a:r>
          <a:r>
            <a:rPr lang="en-US" dirty="0" err="1" smtClean="0"/>
            <a:t>executado</a:t>
          </a:r>
          <a:endParaRPr lang="en-US" dirty="0"/>
        </a:p>
      </dgm:t>
    </dgm:pt>
    <dgm:pt modelId="{5924A24D-AEE4-4EFD-B786-7CBD29B939DB}" type="parTrans" cxnId="{B0A7CC4B-7725-400C-9E58-AEE884731971}">
      <dgm:prSet/>
      <dgm:spPr/>
      <dgm:t>
        <a:bodyPr/>
        <a:lstStyle/>
        <a:p>
          <a:endParaRPr lang="en-US"/>
        </a:p>
      </dgm:t>
    </dgm:pt>
    <dgm:pt modelId="{1EC69B78-6933-404C-810F-D9D913700772}" type="sibTrans" cxnId="{B0A7CC4B-7725-400C-9E58-AEE884731971}">
      <dgm:prSet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D4811ACC-3C76-4238-A6AB-16E700FD9209}" type="pres">
      <dgm:prSet presAssocID="{BE98267A-EC2E-47C1-8641-AB092309D8F8}" presName="cycle" presStyleCnt="0">
        <dgm:presLayoutVars>
          <dgm:dir/>
          <dgm:resizeHandles val="exact"/>
        </dgm:presLayoutVars>
      </dgm:prSet>
      <dgm:spPr/>
    </dgm:pt>
    <dgm:pt modelId="{3366EFD9-D500-491F-9673-E5172E790B6F}" type="pres">
      <dgm:prSet presAssocID="{6AA05D74-46BB-4A4E-802C-55A363385FD6}" presName="node" presStyleLbl="node1" presStyleIdx="0" presStyleCnt="5">
        <dgm:presLayoutVars>
          <dgm:bulletEnabled val="1"/>
        </dgm:presLayoutVars>
      </dgm:prSet>
      <dgm:spPr/>
    </dgm:pt>
    <dgm:pt modelId="{27F09296-5C75-489B-B731-64B06D6DF1D9}" type="pres">
      <dgm:prSet presAssocID="{4FD7C208-855B-4065-9D6F-452E2F91FA70}" presName="sibTrans" presStyleLbl="sibTrans2D1" presStyleIdx="0" presStyleCnt="5"/>
      <dgm:spPr/>
    </dgm:pt>
    <dgm:pt modelId="{B8263648-6ADC-4919-B441-42B6A05D1913}" type="pres">
      <dgm:prSet presAssocID="{4FD7C208-855B-4065-9D6F-452E2F91FA70}" presName="connectorText" presStyleLbl="sibTrans2D1" presStyleIdx="0" presStyleCnt="5"/>
      <dgm:spPr/>
    </dgm:pt>
    <dgm:pt modelId="{43DCCED6-17EE-4AC2-81A6-519D2161BD6F}" type="pres">
      <dgm:prSet presAssocID="{8BDB2755-0056-4D3F-9B53-E2B129298E2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3A58A4-B280-4A08-B06F-ACF38F258D5E}" type="pres">
      <dgm:prSet presAssocID="{3B371C16-CDE6-474A-9321-48BBB88A10F5}" presName="sibTrans" presStyleLbl="sibTrans2D1" presStyleIdx="1" presStyleCnt="5" custAng="388971" custScaleX="106614" custScaleY="112312" custLinFactNeighborX="-12634" custLinFactNeighborY="13394"/>
      <dgm:spPr/>
    </dgm:pt>
    <dgm:pt modelId="{E2EB4F5D-51E7-46ED-8599-B07A12CA051C}" type="pres">
      <dgm:prSet presAssocID="{3B371C16-CDE6-474A-9321-48BBB88A10F5}" presName="connectorText" presStyleLbl="sibTrans2D1" presStyleIdx="1" presStyleCnt="5"/>
      <dgm:spPr/>
    </dgm:pt>
    <dgm:pt modelId="{CBF5BBB5-5E75-4F06-8C85-9DB41AA20D44}" type="pres">
      <dgm:prSet presAssocID="{DCCB7F27-120E-4186-8FC0-1549C4F01C44}" presName="node" presStyleLbl="node1" presStyleIdx="2" presStyleCnt="5" custRadScaleRad="130293" custRadScaleInc="-445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1CB441-C4B1-41FC-8DAB-ABD1968B5A78}" type="pres">
      <dgm:prSet presAssocID="{22D4D1B6-483E-4DCE-83B3-47C1A17B5403}" presName="sibTrans" presStyleLbl="sibTrans2D1" presStyleIdx="2" presStyleCnt="5" custLinFactY="-165264" custLinFactNeighborX="19020" custLinFactNeighborY="-200000"/>
      <dgm:spPr/>
    </dgm:pt>
    <dgm:pt modelId="{1282FAB9-230F-4EFF-8366-D6D6E249976E}" type="pres">
      <dgm:prSet presAssocID="{22D4D1B6-483E-4DCE-83B3-47C1A17B5403}" presName="connectorText" presStyleLbl="sibTrans2D1" presStyleIdx="2" presStyleCnt="5"/>
      <dgm:spPr/>
    </dgm:pt>
    <dgm:pt modelId="{7DDBF79D-4C47-4F92-86A8-45C4918E3E4C}" type="pres">
      <dgm:prSet presAssocID="{2BE1931C-7581-4C51-B7EF-04C33A402EFB}" presName="node" presStyleLbl="node1" presStyleIdx="3" presStyleCnt="5" custRadScaleRad="117791" custRadScaleInc="30873">
        <dgm:presLayoutVars>
          <dgm:bulletEnabled val="1"/>
        </dgm:presLayoutVars>
      </dgm:prSet>
      <dgm:spPr/>
    </dgm:pt>
    <dgm:pt modelId="{7E5F10E7-DE96-4523-94F6-B839A031394A}" type="pres">
      <dgm:prSet presAssocID="{74CA57C1-A226-4FAE-81EF-25148B57E5E4}" presName="sibTrans" presStyleLbl="sibTrans2D1" presStyleIdx="3" presStyleCnt="5" custAng="11412809" custFlipHor="1" custScaleX="165690" custScaleY="108418"/>
      <dgm:spPr/>
    </dgm:pt>
    <dgm:pt modelId="{F5B33885-B180-4BA9-AB3C-AD783B0400E5}" type="pres">
      <dgm:prSet presAssocID="{74CA57C1-A226-4FAE-81EF-25148B57E5E4}" presName="connectorText" presStyleLbl="sibTrans2D1" presStyleIdx="3" presStyleCnt="5"/>
      <dgm:spPr/>
    </dgm:pt>
    <dgm:pt modelId="{2D0EBAAB-50EF-40C8-88E3-42BE54DAEC59}" type="pres">
      <dgm:prSet presAssocID="{F317DA08-98F8-4A13-AA95-12FB1B15FEFE}" presName="node" presStyleLbl="node1" presStyleIdx="4" presStyleCnt="5">
        <dgm:presLayoutVars>
          <dgm:bulletEnabled val="1"/>
        </dgm:presLayoutVars>
      </dgm:prSet>
      <dgm:spPr/>
    </dgm:pt>
    <dgm:pt modelId="{45B8E893-5D4C-462A-8845-5C5FC5A72BF2}" type="pres">
      <dgm:prSet presAssocID="{1EC69B78-6933-404C-810F-D9D913700772}" presName="sibTrans" presStyleLbl="sibTrans2D1" presStyleIdx="4" presStyleCnt="5" custAng="11126555"/>
      <dgm:spPr/>
    </dgm:pt>
    <dgm:pt modelId="{8FE15916-2DD1-40E5-A398-4496C0BD5ADA}" type="pres">
      <dgm:prSet presAssocID="{1EC69B78-6933-404C-810F-D9D913700772}" presName="connectorText" presStyleLbl="sibTrans2D1" presStyleIdx="4" presStyleCnt="5"/>
      <dgm:spPr/>
    </dgm:pt>
  </dgm:ptLst>
  <dgm:cxnLst>
    <dgm:cxn modelId="{591D9ACE-FD1E-43B8-A302-745A0228472B}" type="presOf" srcId="{2BE1931C-7581-4C51-B7EF-04C33A402EFB}" destId="{7DDBF79D-4C47-4F92-86A8-45C4918E3E4C}" srcOrd="0" destOrd="0" presId="urn:microsoft.com/office/officeart/2005/8/layout/cycle2"/>
    <dgm:cxn modelId="{16232273-6484-46A6-8CC0-35F6A3445CED}" type="presOf" srcId="{4FD7C208-855B-4065-9D6F-452E2F91FA70}" destId="{B8263648-6ADC-4919-B441-42B6A05D1913}" srcOrd="1" destOrd="0" presId="urn:microsoft.com/office/officeart/2005/8/layout/cycle2"/>
    <dgm:cxn modelId="{23334AF4-C999-4C90-86E7-1E1A89DF6EB7}" type="presOf" srcId="{8BDB2755-0056-4D3F-9B53-E2B129298E26}" destId="{43DCCED6-17EE-4AC2-81A6-519D2161BD6F}" srcOrd="0" destOrd="0" presId="urn:microsoft.com/office/officeart/2005/8/layout/cycle2"/>
    <dgm:cxn modelId="{FF00106D-CFD0-4B46-AF47-117CA04E75E0}" type="presOf" srcId="{22D4D1B6-483E-4DCE-83B3-47C1A17B5403}" destId="{1282FAB9-230F-4EFF-8366-D6D6E249976E}" srcOrd="1" destOrd="0" presId="urn:microsoft.com/office/officeart/2005/8/layout/cycle2"/>
    <dgm:cxn modelId="{16AC4581-A8D8-4527-92D5-032051D9C24C}" type="presOf" srcId="{BE98267A-EC2E-47C1-8641-AB092309D8F8}" destId="{D4811ACC-3C76-4238-A6AB-16E700FD9209}" srcOrd="0" destOrd="0" presId="urn:microsoft.com/office/officeart/2005/8/layout/cycle2"/>
    <dgm:cxn modelId="{005A7748-83D1-4AA9-B56B-A5534885B10E}" type="presOf" srcId="{1EC69B78-6933-404C-810F-D9D913700772}" destId="{8FE15916-2DD1-40E5-A398-4496C0BD5ADA}" srcOrd="1" destOrd="0" presId="urn:microsoft.com/office/officeart/2005/8/layout/cycle2"/>
    <dgm:cxn modelId="{278AD68A-5CE1-4ED8-AD69-3F54D06F9557}" srcId="{BE98267A-EC2E-47C1-8641-AB092309D8F8}" destId="{6AA05D74-46BB-4A4E-802C-55A363385FD6}" srcOrd="0" destOrd="0" parTransId="{A004969C-8DEB-4025-8FD7-7BEC61B414EA}" sibTransId="{4FD7C208-855B-4065-9D6F-452E2F91FA70}"/>
    <dgm:cxn modelId="{005BC5B3-1B96-4499-868F-2FD24DC928C3}" type="presOf" srcId="{1EC69B78-6933-404C-810F-D9D913700772}" destId="{45B8E893-5D4C-462A-8845-5C5FC5A72BF2}" srcOrd="0" destOrd="0" presId="urn:microsoft.com/office/officeart/2005/8/layout/cycle2"/>
    <dgm:cxn modelId="{825C69C0-57E9-4564-854F-B8BB166881D1}" type="presOf" srcId="{6AA05D74-46BB-4A4E-802C-55A363385FD6}" destId="{3366EFD9-D500-491F-9673-E5172E790B6F}" srcOrd="0" destOrd="0" presId="urn:microsoft.com/office/officeart/2005/8/layout/cycle2"/>
    <dgm:cxn modelId="{F623408D-C990-4154-9018-073E6DC9B228}" type="presOf" srcId="{3B371C16-CDE6-474A-9321-48BBB88A10F5}" destId="{E2EB4F5D-51E7-46ED-8599-B07A12CA051C}" srcOrd="1" destOrd="0" presId="urn:microsoft.com/office/officeart/2005/8/layout/cycle2"/>
    <dgm:cxn modelId="{53BB60E4-A34D-42F5-B429-055E81BDF459}" srcId="{BE98267A-EC2E-47C1-8641-AB092309D8F8}" destId="{DCCB7F27-120E-4186-8FC0-1549C4F01C44}" srcOrd="2" destOrd="0" parTransId="{536C84AB-D9E4-4916-B944-865366778772}" sibTransId="{22D4D1B6-483E-4DCE-83B3-47C1A17B5403}"/>
    <dgm:cxn modelId="{21863E44-923C-4421-ADF1-9A055EC23EEF}" type="presOf" srcId="{3B371C16-CDE6-474A-9321-48BBB88A10F5}" destId="{933A58A4-B280-4A08-B06F-ACF38F258D5E}" srcOrd="0" destOrd="0" presId="urn:microsoft.com/office/officeart/2005/8/layout/cycle2"/>
    <dgm:cxn modelId="{B0A7CC4B-7725-400C-9E58-AEE884731971}" srcId="{BE98267A-EC2E-47C1-8641-AB092309D8F8}" destId="{F317DA08-98F8-4A13-AA95-12FB1B15FEFE}" srcOrd="4" destOrd="0" parTransId="{5924A24D-AEE4-4EFD-B786-7CBD29B939DB}" sibTransId="{1EC69B78-6933-404C-810F-D9D913700772}"/>
    <dgm:cxn modelId="{85DFEDCC-92F4-4C5F-A5E8-0A4F0F63E0BF}" type="presOf" srcId="{F317DA08-98F8-4A13-AA95-12FB1B15FEFE}" destId="{2D0EBAAB-50EF-40C8-88E3-42BE54DAEC59}" srcOrd="0" destOrd="0" presId="urn:microsoft.com/office/officeart/2005/8/layout/cycle2"/>
    <dgm:cxn modelId="{FEDDAF72-B440-4A4E-8B01-9C4004724B52}" srcId="{BE98267A-EC2E-47C1-8641-AB092309D8F8}" destId="{2BE1931C-7581-4C51-B7EF-04C33A402EFB}" srcOrd="3" destOrd="0" parTransId="{F26024E3-1DC1-4C5A-8477-34CEEE36ABDA}" sibTransId="{74CA57C1-A226-4FAE-81EF-25148B57E5E4}"/>
    <dgm:cxn modelId="{3148860A-DEB1-422C-AB0E-9FC21A679D09}" type="presOf" srcId="{74CA57C1-A226-4FAE-81EF-25148B57E5E4}" destId="{F5B33885-B180-4BA9-AB3C-AD783B0400E5}" srcOrd="1" destOrd="0" presId="urn:microsoft.com/office/officeart/2005/8/layout/cycle2"/>
    <dgm:cxn modelId="{43D2AD2F-DA97-40C5-AAE3-4F95B535BBEA}" type="presOf" srcId="{DCCB7F27-120E-4186-8FC0-1549C4F01C44}" destId="{CBF5BBB5-5E75-4F06-8C85-9DB41AA20D44}" srcOrd="0" destOrd="0" presId="urn:microsoft.com/office/officeart/2005/8/layout/cycle2"/>
    <dgm:cxn modelId="{44E8B600-0741-490E-BCBC-B30BFCDFB5CF}" type="presOf" srcId="{74CA57C1-A226-4FAE-81EF-25148B57E5E4}" destId="{7E5F10E7-DE96-4523-94F6-B839A031394A}" srcOrd="0" destOrd="0" presId="urn:microsoft.com/office/officeart/2005/8/layout/cycle2"/>
    <dgm:cxn modelId="{66134C81-56F8-48E9-9075-D6E33125A6CE}" type="presOf" srcId="{4FD7C208-855B-4065-9D6F-452E2F91FA70}" destId="{27F09296-5C75-489B-B731-64B06D6DF1D9}" srcOrd="0" destOrd="0" presId="urn:microsoft.com/office/officeart/2005/8/layout/cycle2"/>
    <dgm:cxn modelId="{B467D913-8E05-4346-96DD-42FF8C118AFA}" srcId="{BE98267A-EC2E-47C1-8641-AB092309D8F8}" destId="{8BDB2755-0056-4D3F-9B53-E2B129298E26}" srcOrd="1" destOrd="0" parTransId="{1F37BA71-AA22-4797-9D94-DB4C27DEEBBD}" sibTransId="{3B371C16-CDE6-474A-9321-48BBB88A10F5}"/>
    <dgm:cxn modelId="{B8833DEB-90AF-414E-94EE-D6F88C8228D7}" type="presOf" srcId="{22D4D1B6-483E-4DCE-83B3-47C1A17B5403}" destId="{161CB441-C4B1-41FC-8DAB-ABD1968B5A78}" srcOrd="0" destOrd="0" presId="urn:microsoft.com/office/officeart/2005/8/layout/cycle2"/>
    <dgm:cxn modelId="{E0487FA2-A282-4D69-A4A6-FA23E61FC04A}" type="presParOf" srcId="{D4811ACC-3C76-4238-A6AB-16E700FD9209}" destId="{3366EFD9-D500-491F-9673-E5172E790B6F}" srcOrd="0" destOrd="0" presId="urn:microsoft.com/office/officeart/2005/8/layout/cycle2"/>
    <dgm:cxn modelId="{071C5915-C876-4BB2-8929-78FB88D2DBC2}" type="presParOf" srcId="{D4811ACC-3C76-4238-A6AB-16E700FD9209}" destId="{27F09296-5C75-489B-B731-64B06D6DF1D9}" srcOrd="1" destOrd="0" presId="urn:microsoft.com/office/officeart/2005/8/layout/cycle2"/>
    <dgm:cxn modelId="{EE239CC3-1EDC-4D7D-9B00-D1175F3783C1}" type="presParOf" srcId="{27F09296-5C75-489B-B731-64B06D6DF1D9}" destId="{B8263648-6ADC-4919-B441-42B6A05D1913}" srcOrd="0" destOrd="0" presId="urn:microsoft.com/office/officeart/2005/8/layout/cycle2"/>
    <dgm:cxn modelId="{E1366D19-22C4-4767-AFC8-297C3A413341}" type="presParOf" srcId="{D4811ACC-3C76-4238-A6AB-16E700FD9209}" destId="{43DCCED6-17EE-4AC2-81A6-519D2161BD6F}" srcOrd="2" destOrd="0" presId="urn:microsoft.com/office/officeart/2005/8/layout/cycle2"/>
    <dgm:cxn modelId="{077B4836-0389-491D-AF7A-2CAB09018637}" type="presParOf" srcId="{D4811ACC-3C76-4238-A6AB-16E700FD9209}" destId="{933A58A4-B280-4A08-B06F-ACF38F258D5E}" srcOrd="3" destOrd="0" presId="urn:microsoft.com/office/officeart/2005/8/layout/cycle2"/>
    <dgm:cxn modelId="{224C325B-7E0A-45D6-974A-8DFC69D4EE01}" type="presParOf" srcId="{933A58A4-B280-4A08-B06F-ACF38F258D5E}" destId="{E2EB4F5D-51E7-46ED-8599-B07A12CA051C}" srcOrd="0" destOrd="0" presId="urn:microsoft.com/office/officeart/2005/8/layout/cycle2"/>
    <dgm:cxn modelId="{E71E5F58-DC3C-4B72-BDFD-2199B64AE055}" type="presParOf" srcId="{D4811ACC-3C76-4238-A6AB-16E700FD9209}" destId="{CBF5BBB5-5E75-4F06-8C85-9DB41AA20D44}" srcOrd="4" destOrd="0" presId="urn:microsoft.com/office/officeart/2005/8/layout/cycle2"/>
    <dgm:cxn modelId="{5D05B96F-4EBD-47BC-9859-B1355CC146B0}" type="presParOf" srcId="{D4811ACC-3C76-4238-A6AB-16E700FD9209}" destId="{161CB441-C4B1-41FC-8DAB-ABD1968B5A78}" srcOrd="5" destOrd="0" presId="urn:microsoft.com/office/officeart/2005/8/layout/cycle2"/>
    <dgm:cxn modelId="{93841B2C-FF28-4EED-B494-993F68A6F8E6}" type="presParOf" srcId="{161CB441-C4B1-41FC-8DAB-ABD1968B5A78}" destId="{1282FAB9-230F-4EFF-8366-D6D6E249976E}" srcOrd="0" destOrd="0" presId="urn:microsoft.com/office/officeart/2005/8/layout/cycle2"/>
    <dgm:cxn modelId="{2E636197-E879-4A63-9069-40E93F9BBF7C}" type="presParOf" srcId="{D4811ACC-3C76-4238-A6AB-16E700FD9209}" destId="{7DDBF79D-4C47-4F92-86A8-45C4918E3E4C}" srcOrd="6" destOrd="0" presId="urn:microsoft.com/office/officeart/2005/8/layout/cycle2"/>
    <dgm:cxn modelId="{C6E16824-F699-43E9-BB57-40D6D9AA2689}" type="presParOf" srcId="{D4811ACC-3C76-4238-A6AB-16E700FD9209}" destId="{7E5F10E7-DE96-4523-94F6-B839A031394A}" srcOrd="7" destOrd="0" presId="urn:microsoft.com/office/officeart/2005/8/layout/cycle2"/>
    <dgm:cxn modelId="{B36633E9-65CF-4A44-985E-A9836E76F29E}" type="presParOf" srcId="{7E5F10E7-DE96-4523-94F6-B839A031394A}" destId="{F5B33885-B180-4BA9-AB3C-AD783B0400E5}" srcOrd="0" destOrd="0" presId="urn:microsoft.com/office/officeart/2005/8/layout/cycle2"/>
    <dgm:cxn modelId="{1569BAEE-E8F5-4A1D-BBD7-BCB229D61807}" type="presParOf" srcId="{D4811ACC-3C76-4238-A6AB-16E700FD9209}" destId="{2D0EBAAB-50EF-40C8-88E3-42BE54DAEC59}" srcOrd="8" destOrd="0" presId="urn:microsoft.com/office/officeart/2005/8/layout/cycle2"/>
    <dgm:cxn modelId="{B5D2CBB4-A8C1-4D21-8CE7-CFF83CE4D99B}" type="presParOf" srcId="{D4811ACC-3C76-4238-A6AB-16E700FD9209}" destId="{45B8E893-5D4C-462A-8845-5C5FC5A72BF2}" srcOrd="9" destOrd="0" presId="urn:microsoft.com/office/officeart/2005/8/layout/cycle2"/>
    <dgm:cxn modelId="{BE56BF3F-3088-443A-A21F-E129F8CCB9F1}" type="presParOf" srcId="{45B8E893-5D4C-462A-8845-5C5FC5A72BF2}" destId="{8FE15916-2DD1-40E5-A398-4496C0BD5AD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E98267A-EC2E-47C1-8641-AB092309D8F8}" type="doc">
      <dgm:prSet loTypeId="urn:microsoft.com/office/officeart/2005/8/layout/cycle2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AA05D74-46BB-4A4E-802C-55A363385FD6}">
      <dgm:prSet phldrT="[Texto]"/>
      <dgm:spPr/>
      <dgm:t>
        <a:bodyPr/>
        <a:lstStyle/>
        <a:p>
          <a:r>
            <a:rPr lang="en-US" dirty="0" err="1" smtClean="0"/>
            <a:t>Ativo</a:t>
          </a:r>
          <a:endParaRPr lang="en-US" dirty="0"/>
        </a:p>
      </dgm:t>
    </dgm:pt>
    <dgm:pt modelId="{A004969C-8DEB-4025-8FD7-7BEC61B414EA}" type="parTrans" cxnId="{278AD68A-5CE1-4ED8-AD69-3F54D06F9557}">
      <dgm:prSet/>
      <dgm:spPr/>
      <dgm:t>
        <a:bodyPr/>
        <a:lstStyle/>
        <a:p>
          <a:endParaRPr lang="en-US"/>
        </a:p>
      </dgm:t>
    </dgm:pt>
    <dgm:pt modelId="{4FD7C208-855B-4065-9D6F-452E2F91FA70}" type="sibTrans" cxnId="{278AD68A-5CE1-4ED8-AD69-3F54D06F9557}">
      <dgm:prSet/>
      <dgm:spPr/>
      <dgm:t>
        <a:bodyPr/>
        <a:lstStyle/>
        <a:p>
          <a:endParaRPr lang="en-US"/>
        </a:p>
      </dgm:t>
    </dgm:pt>
    <dgm:pt modelId="{8BDB2755-0056-4D3F-9B53-E2B129298E26}">
      <dgm:prSet phldrT="[Texto]"/>
      <dgm:spPr/>
      <dgm:t>
        <a:bodyPr/>
        <a:lstStyle/>
        <a:p>
          <a:r>
            <a:rPr lang="en-US" dirty="0" err="1" smtClean="0"/>
            <a:t>Falho</a:t>
          </a:r>
          <a:endParaRPr lang="en-US" dirty="0"/>
        </a:p>
      </dgm:t>
    </dgm:pt>
    <dgm:pt modelId="{1F37BA71-AA22-4797-9D94-DB4C27DEEBBD}" type="parTrans" cxnId="{B467D913-8E05-4346-96DD-42FF8C118AFA}">
      <dgm:prSet/>
      <dgm:spPr/>
      <dgm:t>
        <a:bodyPr/>
        <a:lstStyle/>
        <a:p>
          <a:endParaRPr lang="en-US"/>
        </a:p>
      </dgm:t>
    </dgm:pt>
    <dgm:pt modelId="{3B371C16-CDE6-474A-9321-48BBB88A10F5}" type="sibTrans" cxnId="{B467D913-8E05-4346-96DD-42FF8C118AFA}">
      <dgm:prSet/>
      <dgm:spPr/>
      <dgm:t>
        <a:bodyPr/>
        <a:lstStyle/>
        <a:p>
          <a:endParaRPr lang="en-US"/>
        </a:p>
      </dgm:t>
    </dgm:pt>
    <dgm:pt modelId="{DCCB7F27-120E-4186-8FC0-1549C4F01C44}">
      <dgm:prSet phldrT="[Texto]"/>
      <dgm:spPr/>
      <dgm:t>
        <a:bodyPr/>
        <a:lstStyle/>
        <a:p>
          <a:r>
            <a:rPr lang="en-US" dirty="0" err="1" smtClean="0"/>
            <a:t>Abortado</a:t>
          </a:r>
          <a:endParaRPr lang="en-US" dirty="0"/>
        </a:p>
      </dgm:t>
    </dgm:pt>
    <dgm:pt modelId="{536C84AB-D9E4-4916-B944-865366778772}" type="parTrans" cxnId="{53BB60E4-A34D-42F5-B429-055E81BDF459}">
      <dgm:prSet/>
      <dgm:spPr/>
      <dgm:t>
        <a:bodyPr/>
        <a:lstStyle/>
        <a:p>
          <a:endParaRPr lang="en-US"/>
        </a:p>
      </dgm:t>
    </dgm:pt>
    <dgm:pt modelId="{22D4D1B6-483E-4DCE-83B3-47C1A17B5403}" type="sibTrans" cxnId="{53BB60E4-A34D-42F5-B429-055E81BDF459}">
      <dgm:prSet/>
      <dgm:spPr>
        <a:solidFill>
          <a:schemeClr val="accent3"/>
        </a:solidFill>
      </dgm:spPr>
      <dgm:t>
        <a:bodyPr/>
        <a:lstStyle/>
        <a:p>
          <a:endParaRPr lang="en-US"/>
        </a:p>
      </dgm:t>
    </dgm:pt>
    <dgm:pt modelId="{2BE1931C-7581-4C51-B7EF-04C33A402EFB}">
      <dgm:prSet phldrT="[Texto]"/>
      <dgm:spPr/>
      <dgm:t>
        <a:bodyPr/>
        <a:lstStyle/>
        <a:p>
          <a:r>
            <a:rPr lang="en-US" dirty="0" err="1" smtClean="0"/>
            <a:t>Executado</a:t>
          </a:r>
          <a:endParaRPr lang="en-US" dirty="0"/>
        </a:p>
      </dgm:t>
    </dgm:pt>
    <dgm:pt modelId="{F26024E3-1DC1-4C5A-8477-34CEEE36ABDA}" type="parTrans" cxnId="{FEDDAF72-B440-4A4E-8B01-9C4004724B52}">
      <dgm:prSet/>
      <dgm:spPr/>
      <dgm:t>
        <a:bodyPr/>
        <a:lstStyle/>
        <a:p>
          <a:endParaRPr lang="en-US"/>
        </a:p>
      </dgm:t>
    </dgm:pt>
    <dgm:pt modelId="{74CA57C1-A226-4FAE-81EF-25148B57E5E4}" type="sibTrans" cxnId="{FEDDAF72-B440-4A4E-8B01-9C4004724B52}">
      <dgm:prSet/>
      <dgm:spPr>
        <a:solidFill>
          <a:schemeClr val="accent6"/>
        </a:solidFill>
      </dgm:spPr>
      <dgm:t>
        <a:bodyPr/>
        <a:lstStyle/>
        <a:p>
          <a:endParaRPr lang="en-US"/>
        </a:p>
      </dgm:t>
    </dgm:pt>
    <dgm:pt modelId="{F317DA08-98F8-4A13-AA95-12FB1B15FEFE}">
      <dgm:prSet phldrT="[Texto]"/>
      <dgm:spPr/>
      <dgm:t>
        <a:bodyPr/>
        <a:lstStyle/>
        <a:p>
          <a:r>
            <a:rPr lang="en-US" dirty="0" err="1" smtClean="0"/>
            <a:t>Parcialente</a:t>
          </a:r>
          <a:r>
            <a:rPr lang="en-US" dirty="0" smtClean="0"/>
            <a:t> </a:t>
          </a:r>
          <a:r>
            <a:rPr lang="en-US" dirty="0" err="1" smtClean="0"/>
            <a:t>executado</a:t>
          </a:r>
          <a:endParaRPr lang="en-US" dirty="0"/>
        </a:p>
      </dgm:t>
    </dgm:pt>
    <dgm:pt modelId="{5924A24D-AEE4-4EFD-B786-7CBD29B939DB}" type="parTrans" cxnId="{B0A7CC4B-7725-400C-9E58-AEE884731971}">
      <dgm:prSet/>
      <dgm:spPr/>
      <dgm:t>
        <a:bodyPr/>
        <a:lstStyle/>
        <a:p>
          <a:endParaRPr lang="en-US"/>
        </a:p>
      </dgm:t>
    </dgm:pt>
    <dgm:pt modelId="{1EC69B78-6933-404C-810F-D9D913700772}" type="sibTrans" cxnId="{B0A7CC4B-7725-400C-9E58-AEE884731971}">
      <dgm:prSet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D4811ACC-3C76-4238-A6AB-16E700FD9209}" type="pres">
      <dgm:prSet presAssocID="{BE98267A-EC2E-47C1-8641-AB092309D8F8}" presName="cycle" presStyleCnt="0">
        <dgm:presLayoutVars>
          <dgm:dir/>
          <dgm:resizeHandles val="exact"/>
        </dgm:presLayoutVars>
      </dgm:prSet>
      <dgm:spPr/>
    </dgm:pt>
    <dgm:pt modelId="{3366EFD9-D500-491F-9673-E5172E790B6F}" type="pres">
      <dgm:prSet presAssocID="{6AA05D74-46BB-4A4E-802C-55A363385FD6}" presName="node" presStyleLbl="node1" presStyleIdx="0" presStyleCnt="5">
        <dgm:presLayoutVars>
          <dgm:bulletEnabled val="1"/>
        </dgm:presLayoutVars>
      </dgm:prSet>
      <dgm:spPr/>
    </dgm:pt>
    <dgm:pt modelId="{27F09296-5C75-489B-B731-64B06D6DF1D9}" type="pres">
      <dgm:prSet presAssocID="{4FD7C208-855B-4065-9D6F-452E2F91FA70}" presName="sibTrans" presStyleLbl="sibTrans2D1" presStyleIdx="0" presStyleCnt="5"/>
      <dgm:spPr/>
    </dgm:pt>
    <dgm:pt modelId="{B8263648-6ADC-4919-B441-42B6A05D1913}" type="pres">
      <dgm:prSet presAssocID="{4FD7C208-855B-4065-9D6F-452E2F91FA70}" presName="connectorText" presStyleLbl="sibTrans2D1" presStyleIdx="0" presStyleCnt="5"/>
      <dgm:spPr/>
    </dgm:pt>
    <dgm:pt modelId="{43DCCED6-17EE-4AC2-81A6-519D2161BD6F}" type="pres">
      <dgm:prSet presAssocID="{8BDB2755-0056-4D3F-9B53-E2B129298E2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3A58A4-B280-4A08-B06F-ACF38F258D5E}" type="pres">
      <dgm:prSet presAssocID="{3B371C16-CDE6-474A-9321-48BBB88A10F5}" presName="sibTrans" presStyleLbl="sibTrans2D1" presStyleIdx="1" presStyleCnt="5" custAng="388971" custScaleX="106614" custScaleY="112312" custLinFactNeighborX="-12634" custLinFactNeighborY="13394"/>
      <dgm:spPr/>
    </dgm:pt>
    <dgm:pt modelId="{E2EB4F5D-51E7-46ED-8599-B07A12CA051C}" type="pres">
      <dgm:prSet presAssocID="{3B371C16-CDE6-474A-9321-48BBB88A10F5}" presName="connectorText" presStyleLbl="sibTrans2D1" presStyleIdx="1" presStyleCnt="5"/>
      <dgm:spPr/>
    </dgm:pt>
    <dgm:pt modelId="{CBF5BBB5-5E75-4F06-8C85-9DB41AA20D44}" type="pres">
      <dgm:prSet presAssocID="{DCCB7F27-120E-4186-8FC0-1549C4F01C44}" presName="node" presStyleLbl="node1" presStyleIdx="2" presStyleCnt="5" custRadScaleRad="130293" custRadScaleInc="-445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1CB441-C4B1-41FC-8DAB-ABD1968B5A78}" type="pres">
      <dgm:prSet presAssocID="{22D4D1B6-483E-4DCE-83B3-47C1A17B5403}" presName="sibTrans" presStyleLbl="sibTrans2D1" presStyleIdx="2" presStyleCnt="5" custLinFactY="-165264" custLinFactNeighborX="19020" custLinFactNeighborY="-200000"/>
      <dgm:spPr/>
    </dgm:pt>
    <dgm:pt modelId="{1282FAB9-230F-4EFF-8366-D6D6E249976E}" type="pres">
      <dgm:prSet presAssocID="{22D4D1B6-483E-4DCE-83B3-47C1A17B5403}" presName="connectorText" presStyleLbl="sibTrans2D1" presStyleIdx="2" presStyleCnt="5"/>
      <dgm:spPr/>
    </dgm:pt>
    <dgm:pt modelId="{7DDBF79D-4C47-4F92-86A8-45C4918E3E4C}" type="pres">
      <dgm:prSet presAssocID="{2BE1931C-7581-4C51-B7EF-04C33A402EFB}" presName="node" presStyleLbl="node1" presStyleIdx="3" presStyleCnt="5" custRadScaleRad="117791" custRadScaleInc="30873">
        <dgm:presLayoutVars>
          <dgm:bulletEnabled val="1"/>
        </dgm:presLayoutVars>
      </dgm:prSet>
      <dgm:spPr/>
    </dgm:pt>
    <dgm:pt modelId="{7E5F10E7-DE96-4523-94F6-B839A031394A}" type="pres">
      <dgm:prSet presAssocID="{74CA57C1-A226-4FAE-81EF-25148B57E5E4}" presName="sibTrans" presStyleLbl="sibTrans2D1" presStyleIdx="3" presStyleCnt="5" custAng="11412809" custFlipHor="1" custScaleX="165690" custScaleY="108418"/>
      <dgm:spPr/>
    </dgm:pt>
    <dgm:pt modelId="{F5B33885-B180-4BA9-AB3C-AD783B0400E5}" type="pres">
      <dgm:prSet presAssocID="{74CA57C1-A226-4FAE-81EF-25148B57E5E4}" presName="connectorText" presStyleLbl="sibTrans2D1" presStyleIdx="3" presStyleCnt="5"/>
      <dgm:spPr/>
    </dgm:pt>
    <dgm:pt modelId="{2D0EBAAB-50EF-40C8-88E3-42BE54DAEC59}" type="pres">
      <dgm:prSet presAssocID="{F317DA08-98F8-4A13-AA95-12FB1B15FEFE}" presName="node" presStyleLbl="node1" presStyleIdx="4" presStyleCnt="5">
        <dgm:presLayoutVars>
          <dgm:bulletEnabled val="1"/>
        </dgm:presLayoutVars>
      </dgm:prSet>
      <dgm:spPr/>
    </dgm:pt>
    <dgm:pt modelId="{45B8E893-5D4C-462A-8845-5C5FC5A72BF2}" type="pres">
      <dgm:prSet presAssocID="{1EC69B78-6933-404C-810F-D9D913700772}" presName="sibTrans" presStyleLbl="sibTrans2D1" presStyleIdx="4" presStyleCnt="5" custAng="11126555"/>
      <dgm:spPr/>
    </dgm:pt>
    <dgm:pt modelId="{8FE15916-2DD1-40E5-A398-4496C0BD5ADA}" type="pres">
      <dgm:prSet presAssocID="{1EC69B78-6933-404C-810F-D9D913700772}" presName="connectorText" presStyleLbl="sibTrans2D1" presStyleIdx="4" presStyleCnt="5"/>
      <dgm:spPr/>
    </dgm:pt>
  </dgm:ptLst>
  <dgm:cxnLst>
    <dgm:cxn modelId="{A2A7B8EA-A4B5-4A70-BF81-D910DB6C167F}" type="presOf" srcId="{3B371C16-CDE6-474A-9321-48BBB88A10F5}" destId="{933A58A4-B280-4A08-B06F-ACF38F258D5E}" srcOrd="0" destOrd="0" presId="urn:microsoft.com/office/officeart/2005/8/layout/cycle2"/>
    <dgm:cxn modelId="{9B9A9331-601A-40F4-BC6D-52485F7EF845}" type="presOf" srcId="{F317DA08-98F8-4A13-AA95-12FB1B15FEFE}" destId="{2D0EBAAB-50EF-40C8-88E3-42BE54DAEC59}" srcOrd="0" destOrd="0" presId="urn:microsoft.com/office/officeart/2005/8/layout/cycle2"/>
    <dgm:cxn modelId="{B96B76AD-91A6-4E02-8BF6-F55910308B51}" type="presOf" srcId="{22D4D1B6-483E-4DCE-83B3-47C1A17B5403}" destId="{161CB441-C4B1-41FC-8DAB-ABD1968B5A78}" srcOrd="0" destOrd="0" presId="urn:microsoft.com/office/officeart/2005/8/layout/cycle2"/>
    <dgm:cxn modelId="{6E8D41B8-ACB5-4287-A2B9-440C80B2A9BC}" type="presOf" srcId="{1EC69B78-6933-404C-810F-D9D913700772}" destId="{8FE15916-2DD1-40E5-A398-4496C0BD5ADA}" srcOrd="1" destOrd="0" presId="urn:microsoft.com/office/officeart/2005/8/layout/cycle2"/>
    <dgm:cxn modelId="{781C9A16-9CCB-4244-BF01-753C2E8B27C4}" type="presOf" srcId="{22D4D1B6-483E-4DCE-83B3-47C1A17B5403}" destId="{1282FAB9-230F-4EFF-8366-D6D6E249976E}" srcOrd="1" destOrd="0" presId="urn:microsoft.com/office/officeart/2005/8/layout/cycle2"/>
    <dgm:cxn modelId="{C798E649-E4D7-4B50-AE0F-BF9EDFE76748}" type="presOf" srcId="{8BDB2755-0056-4D3F-9B53-E2B129298E26}" destId="{43DCCED6-17EE-4AC2-81A6-519D2161BD6F}" srcOrd="0" destOrd="0" presId="urn:microsoft.com/office/officeart/2005/8/layout/cycle2"/>
    <dgm:cxn modelId="{F8996332-7EF8-4A65-B560-704CDDB20180}" type="presOf" srcId="{4FD7C208-855B-4065-9D6F-452E2F91FA70}" destId="{B8263648-6ADC-4919-B441-42B6A05D1913}" srcOrd="1" destOrd="0" presId="urn:microsoft.com/office/officeart/2005/8/layout/cycle2"/>
    <dgm:cxn modelId="{4CB2B375-12E2-4A9F-B8C1-09697D9E282F}" type="presOf" srcId="{74CA57C1-A226-4FAE-81EF-25148B57E5E4}" destId="{7E5F10E7-DE96-4523-94F6-B839A031394A}" srcOrd="0" destOrd="0" presId="urn:microsoft.com/office/officeart/2005/8/layout/cycle2"/>
    <dgm:cxn modelId="{278AD68A-5CE1-4ED8-AD69-3F54D06F9557}" srcId="{BE98267A-EC2E-47C1-8641-AB092309D8F8}" destId="{6AA05D74-46BB-4A4E-802C-55A363385FD6}" srcOrd="0" destOrd="0" parTransId="{A004969C-8DEB-4025-8FD7-7BEC61B414EA}" sibTransId="{4FD7C208-855B-4065-9D6F-452E2F91FA70}"/>
    <dgm:cxn modelId="{8C5ED303-9A9F-44D1-B897-A4617F978873}" type="presOf" srcId="{2BE1931C-7581-4C51-B7EF-04C33A402EFB}" destId="{7DDBF79D-4C47-4F92-86A8-45C4918E3E4C}" srcOrd="0" destOrd="0" presId="urn:microsoft.com/office/officeart/2005/8/layout/cycle2"/>
    <dgm:cxn modelId="{53BB60E4-A34D-42F5-B429-055E81BDF459}" srcId="{BE98267A-EC2E-47C1-8641-AB092309D8F8}" destId="{DCCB7F27-120E-4186-8FC0-1549C4F01C44}" srcOrd="2" destOrd="0" parTransId="{536C84AB-D9E4-4916-B944-865366778772}" sibTransId="{22D4D1B6-483E-4DCE-83B3-47C1A17B5403}"/>
    <dgm:cxn modelId="{FE15F325-2935-4036-9744-3B7EECD579D8}" type="presOf" srcId="{DCCB7F27-120E-4186-8FC0-1549C4F01C44}" destId="{CBF5BBB5-5E75-4F06-8C85-9DB41AA20D44}" srcOrd="0" destOrd="0" presId="urn:microsoft.com/office/officeart/2005/8/layout/cycle2"/>
    <dgm:cxn modelId="{B0A7CC4B-7725-400C-9E58-AEE884731971}" srcId="{BE98267A-EC2E-47C1-8641-AB092309D8F8}" destId="{F317DA08-98F8-4A13-AA95-12FB1B15FEFE}" srcOrd="4" destOrd="0" parTransId="{5924A24D-AEE4-4EFD-B786-7CBD29B939DB}" sibTransId="{1EC69B78-6933-404C-810F-D9D913700772}"/>
    <dgm:cxn modelId="{FEDDAF72-B440-4A4E-8B01-9C4004724B52}" srcId="{BE98267A-EC2E-47C1-8641-AB092309D8F8}" destId="{2BE1931C-7581-4C51-B7EF-04C33A402EFB}" srcOrd="3" destOrd="0" parTransId="{F26024E3-1DC1-4C5A-8477-34CEEE36ABDA}" sibTransId="{74CA57C1-A226-4FAE-81EF-25148B57E5E4}"/>
    <dgm:cxn modelId="{FEFC3484-AE75-4621-82C5-24E669A8FA7F}" type="presOf" srcId="{3B371C16-CDE6-474A-9321-48BBB88A10F5}" destId="{E2EB4F5D-51E7-46ED-8599-B07A12CA051C}" srcOrd="1" destOrd="0" presId="urn:microsoft.com/office/officeart/2005/8/layout/cycle2"/>
    <dgm:cxn modelId="{B4C30288-0B19-4187-86B2-949094D28E09}" type="presOf" srcId="{1EC69B78-6933-404C-810F-D9D913700772}" destId="{45B8E893-5D4C-462A-8845-5C5FC5A72BF2}" srcOrd="0" destOrd="0" presId="urn:microsoft.com/office/officeart/2005/8/layout/cycle2"/>
    <dgm:cxn modelId="{1E4BB5A0-62F7-4380-8C55-B0D578F8B729}" type="presOf" srcId="{BE98267A-EC2E-47C1-8641-AB092309D8F8}" destId="{D4811ACC-3C76-4238-A6AB-16E700FD9209}" srcOrd="0" destOrd="0" presId="urn:microsoft.com/office/officeart/2005/8/layout/cycle2"/>
    <dgm:cxn modelId="{A2262EEA-8898-43CA-BB0E-D53CA46DB358}" type="presOf" srcId="{6AA05D74-46BB-4A4E-802C-55A363385FD6}" destId="{3366EFD9-D500-491F-9673-E5172E790B6F}" srcOrd="0" destOrd="0" presId="urn:microsoft.com/office/officeart/2005/8/layout/cycle2"/>
    <dgm:cxn modelId="{EF42EC01-42B7-4D18-A57F-A27A4CBF844D}" type="presOf" srcId="{74CA57C1-A226-4FAE-81EF-25148B57E5E4}" destId="{F5B33885-B180-4BA9-AB3C-AD783B0400E5}" srcOrd="1" destOrd="0" presId="urn:microsoft.com/office/officeart/2005/8/layout/cycle2"/>
    <dgm:cxn modelId="{B467D913-8E05-4346-96DD-42FF8C118AFA}" srcId="{BE98267A-EC2E-47C1-8641-AB092309D8F8}" destId="{8BDB2755-0056-4D3F-9B53-E2B129298E26}" srcOrd="1" destOrd="0" parTransId="{1F37BA71-AA22-4797-9D94-DB4C27DEEBBD}" sibTransId="{3B371C16-CDE6-474A-9321-48BBB88A10F5}"/>
    <dgm:cxn modelId="{30D073C4-7BF5-42FB-B18F-2D2D20CAA8DB}" type="presOf" srcId="{4FD7C208-855B-4065-9D6F-452E2F91FA70}" destId="{27F09296-5C75-489B-B731-64B06D6DF1D9}" srcOrd="0" destOrd="0" presId="urn:microsoft.com/office/officeart/2005/8/layout/cycle2"/>
    <dgm:cxn modelId="{93682386-5BC0-40D4-BF50-C482E805B1C6}" type="presParOf" srcId="{D4811ACC-3C76-4238-A6AB-16E700FD9209}" destId="{3366EFD9-D500-491F-9673-E5172E790B6F}" srcOrd="0" destOrd="0" presId="urn:microsoft.com/office/officeart/2005/8/layout/cycle2"/>
    <dgm:cxn modelId="{2C770E42-2203-4528-98CC-EF4139EE6301}" type="presParOf" srcId="{D4811ACC-3C76-4238-A6AB-16E700FD9209}" destId="{27F09296-5C75-489B-B731-64B06D6DF1D9}" srcOrd="1" destOrd="0" presId="urn:microsoft.com/office/officeart/2005/8/layout/cycle2"/>
    <dgm:cxn modelId="{1D2760C0-7620-49B0-B65E-8E575FA86406}" type="presParOf" srcId="{27F09296-5C75-489B-B731-64B06D6DF1D9}" destId="{B8263648-6ADC-4919-B441-42B6A05D1913}" srcOrd="0" destOrd="0" presId="urn:microsoft.com/office/officeart/2005/8/layout/cycle2"/>
    <dgm:cxn modelId="{55A02C50-B647-4C7A-B81F-5BD848911995}" type="presParOf" srcId="{D4811ACC-3C76-4238-A6AB-16E700FD9209}" destId="{43DCCED6-17EE-4AC2-81A6-519D2161BD6F}" srcOrd="2" destOrd="0" presId="urn:microsoft.com/office/officeart/2005/8/layout/cycle2"/>
    <dgm:cxn modelId="{F1DB7D65-11E8-434C-B725-8F118423DD8D}" type="presParOf" srcId="{D4811ACC-3C76-4238-A6AB-16E700FD9209}" destId="{933A58A4-B280-4A08-B06F-ACF38F258D5E}" srcOrd="3" destOrd="0" presId="urn:microsoft.com/office/officeart/2005/8/layout/cycle2"/>
    <dgm:cxn modelId="{4010258E-961A-433F-ACEF-9F793405F92A}" type="presParOf" srcId="{933A58A4-B280-4A08-B06F-ACF38F258D5E}" destId="{E2EB4F5D-51E7-46ED-8599-B07A12CA051C}" srcOrd="0" destOrd="0" presId="urn:microsoft.com/office/officeart/2005/8/layout/cycle2"/>
    <dgm:cxn modelId="{B2930A05-94CB-4158-B4AF-8E81E66E4517}" type="presParOf" srcId="{D4811ACC-3C76-4238-A6AB-16E700FD9209}" destId="{CBF5BBB5-5E75-4F06-8C85-9DB41AA20D44}" srcOrd="4" destOrd="0" presId="urn:microsoft.com/office/officeart/2005/8/layout/cycle2"/>
    <dgm:cxn modelId="{7CB8FF39-397C-4810-8B38-9FABE82DF886}" type="presParOf" srcId="{D4811ACC-3C76-4238-A6AB-16E700FD9209}" destId="{161CB441-C4B1-41FC-8DAB-ABD1968B5A78}" srcOrd="5" destOrd="0" presId="urn:microsoft.com/office/officeart/2005/8/layout/cycle2"/>
    <dgm:cxn modelId="{F640B17D-7BD9-4195-9F54-138C34B85711}" type="presParOf" srcId="{161CB441-C4B1-41FC-8DAB-ABD1968B5A78}" destId="{1282FAB9-230F-4EFF-8366-D6D6E249976E}" srcOrd="0" destOrd="0" presId="urn:microsoft.com/office/officeart/2005/8/layout/cycle2"/>
    <dgm:cxn modelId="{4FEA54D5-52F7-43D6-9353-F96447729633}" type="presParOf" srcId="{D4811ACC-3C76-4238-A6AB-16E700FD9209}" destId="{7DDBF79D-4C47-4F92-86A8-45C4918E3E4C}" srcOrd="6" destOrd="0" presId="urn:microsoft.com/office/officeart/2005/8/layout/cycle2"/>
    <dgm:cxn modelId="{B7EAD6C0-58B5-4186-8806-B7A60E1A31ED}" type="presParOf" srcId="{D4811ACC-3C76-4238-A6AB-16E700FD9209}" destId="{7E5F10E7-DE96-4523-94F6-B839A031394A}" srcOrd="7" destOrd="0" presId="urn:microsoft.com/office/officeart/2005/8/layout/cycle2"/>
    <dgm:cxn modelId="{8C2E9DC2-9DB5-45E6-B904-6D174D105E7F}" type="presParOf" srcId="{7E5F10E7-DE96-4523-94F6-B839A031394A}" destId="{F5B33885-B180-4BA9-AB3C-AD783B0400E5}" srcOrd="0" destOrd="0" presId="urn:microsoft.com/office/officeart/2005/8/layout/cycle2"/>
    <dgm:cxn modelId="{96B5B5D1-C1A6-494E-BA46-B11323C933A9}" type="presParOf" srcId="{D4811ACC-3C76-4238-A6AB-16E700FD9209}" destId="{2D0EBAAB-50EF-40C8-88E3-42BE54DAEC59}" srcOrd="8" destOrd="0" presId="urn:microsoft.com/office/officeart/2005/8/layout/cycle2"/>
    <dgm:cxn modelId="{1D159D2A-398A-4653-AA38-6DD88BBBE2F3}" type="presParOf" srcId="{D4811ACC-3C76-4238-A6AB-16E700FD9209}" destId="{45B8E893-5D4C-462A-8845-5C5FC5A72BF2}" srcOrd="9" destOrd="0" presId="urn:microsoft.com/office/officeart/2005/8/layout/cycle2"/>
    <dgm:cxn modelId="{9D5292B6-56F1-42BD-BEA0-95903D83C9A7}" type="presParOf" srcId="{45B8E893-5D4C-462A-8845-5C5FC5A72BF2}" destId="{8FE15916-2DD1-40E5-A398-4496C0BD5AD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E98267A-EC2E-47C1-8641-AB092309D8F8}" type="doc">
      <dgm:prSet loTypeId="urn:microsoft.com/office/officeart/2005/8/layout/cycle2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AA05D74-46BB-4A4E-802C-55A363385FD6}">
      <dgm:prSet phldrT="[Texto]"/>
      <dgm:spPr/>
      <dgm:t>
        <a:bodyPr/>
        <a:lstStyle/>
        <a:p>
          <a:r>
            <a:rPr lang="en-US" dirty="0" err="1" smtClean="0"/>
            <a:t>Ativo</a:t>
          </a:r>
          <a:endParaRPr lang="en-US" dirty="0"/>
        </a:p>
      </dgm:t>
    </dgm:pt>
    <dgm:pt modelId="{A004969C-8DEB-4025-8FD7-7BEC61B414EA}" type="parTrans" cxnId="{278AD68A-5CE1-4ED8-AD69-3F54D06F9557}">
      <dgm:prSet/>
      <dgm:spPr/>
      <dgm:t>
        <a:bodyPr/>
        <a:lstStyle/>
        <a:p>
          <a:endParaRPr lang="en-US"/>
        </a:p>
      </dgm:t>
    </dgm:pt>
    <dgm:pt modelId="{4FD7C208-855B-4065-9D6F-452E2F91FA70}" type="sibTrans" cxnId="{278AD68A-5CE1-4ED8-AD69-3F54D06F9557}">
      <dgm:prSet/>
      <dgm:spPr/>
      <dgm:t>
        <a:bodyPr/>
        <a:lstStyle/>
        <a:p>
          <a:endParaRPr lang="en-US"/>
        </a:p>
      </dgm:t>
    </dgm:pt>
    <dgm:pt modelId="{8BDB2755-0056-4D3F-9B53-E2B129298E26}">
      <dgm:prSet phldrT="[Texto]"/>
      <dgm:spPr/>
      <dgm:t>
        <a:bodyPr/>
        <a:lstStyle/>
        <a:p>
          <a:r>
            <a:rPr lang="en-US" dirty="0" err="1" smtClean="0"/>
            <a:t>Falho</a:t>
          </a:r>
          <a:endParaRPr lang="en-US" dirty="0"/>
        </a:p>
      </dgm:t>
    </dgm:pt>
    <dgm:pt modelId="{1F37BA71-AA22-4797-9D94-DB4C27DEEBBD}" type="parTrans" cxnId="{B467D913-8E05-4346-96DD-42FF8C118AFA}">
      <dgm:prSet/>
      <dgm:spPr/>
      <dgm:t>
        <a:bodyPr/>
        <a:lstStyle/>
        <a:p>
          <a:endParaRPr lang="en-US"/>
        </a:p>
      </dgm:t>
    </dgm:pt>
    <dgm:pt modelId="{3B371C16-CDE6-474A-9321-48BBB88A10F5}" type="sibTrans" cxnId="{B467D913-8E05-4346-96DD-42FF8C118AFA}">
      <dgm:prSet/>
      <dgm:spPr/>
      <dgm:t>
        <a:bodyPr/>
        <a:lstStyle/>
        <a:p>
          <a:endParaRPr lang="en-US"/>
        </a:p>
      </dgm:t>
    </dgm:pt>
    <dgm:pt modelId="{DCCB7F27-120E-4186-8FC0-1549C4F01C44}">
      <dgm:prSet phldrT="[Texto]"/>
      <dgm:spPr/>
      <dgm:t>
        <a:bodyPr/>
        <a:lstStyle/>
        <a:p>
          <a:r>
            <a:rPr lang="en-US" dirty="0" err="1" smtClean="0"/>
            <a:t>Abortado</a:t>
          </a:r>
          <a:endParaRPr lang="en-US" dirty="0"/>
        </a:p>
      </dgm:t>
    </dgm:pt>
    <dgm:pt modelId="{536C84AB-D9E4-4916-B944-865366778772}" type="parTrans" cxnId="{53BB60E4-A34D-42F5-B429-055E81BDF459}">
      <dgm:prSet/>
      <dgm:spPr/>
      <dgm:t>
        <a:bodyPr/>
        <a:lstStyle/>
        <a:p>
          <a:endParaRPr lang="en-US"/>
        </a:p>
      </dgm:t>
    </dgm:pt>
    <dgm:pt modelId="{22D4D1B6-483E-4DCE-83B3-47C1A17B5403}" type="sibTrans" cxnId="{53BB60E4-A34D-42F5-B429-055E81BDF459}">
      <dgm:prSet/>
      <dgm:spPr>
        <a:solidFill>
          <a:schemeClr val="accent3"/>
        </a:solidFill>
      </dgm:spPr>
      <dgm:t>
        <a:bodyPr/>
        <a:lstStyle/>
        <a:p>
          <a:endParaRPr lang="en-US"/>
        </a:p>
      </dgm:t>
    </dgm:pt>
    <dgm:pt modelId="{2BE1931C-7581-4C51-B7EF-04C33A402EFB}">
      <dgm:prSet phldrT="[Texto]"/>
      <dgm:spPr/>
      <dgm:t>
        <a:bodyPr/>
        <a:lstStyle/>
        <a:p>
          <a:r>
            <a:rPr lang="en-US" dirty="0" err="1" smtClean="0"/>
            <a:t>Executado</a:t>
          </a:r>
          <a:endParaRPr lang="en-US" dirty="0"/>
        </a:p>
      </dgm:t>
    </dgm:pt>
    <dgm:pt modelId="{F26024E3-1DC1-4C5A-8477-34CEEE36ABDA}" type="parTrans" cxnId="{FEDDAF72-B440-4A4E-8B01-9C4004724B52}">
      <dgm:prSet/>
      <dgm:spPr/>
      <dgm:t>
        <a:bodyPr/>
        <a:lstStyle/>
        <a:p>
          <a:endParaRPr lang="en-US"/>
        </a:p>
      </dgm:t>
    </dgm:pt>
    <dgm:pt modelId="{74CA57C1-A226-4FAE-81EF-25148B57E5E4}" type="sibTrans" cxnId="{FEDDAF72-B440-4A4E-8B01-9C4004724B52}">
      <dgm:prSet/>
      <dgm:spPr>
        <a:solidFill>
          <a:schemeClr val="accent6"/>
        </a:solidFill>
      </dgm:spPr>
      <dgm:t>
        <a:bodyPr/>
        <a:lstStyle/>
        <a:p>
          <a:endParaRPr lang="en-US"/>
        </a:p>
      </dgm:t>
    </dgm:pt>
    <dgm:pt modelId="{F317DA08-98F8-4A13-AA95-12FB1B15FEFE}">
      <dgm:prSet phldrT="[Texto]"/>
      <dgm:spPr/>
      <dgm:t>
        <a:bodyPr/>
        <a:lstStyle/>
        <a:p>
          <a:r>
            <a:rPr lang="en-US" dirty="0" err="1" smtClean="0"/>
            <a:t>Parcialente</a:t>
          </a:r>
          <a:r>
            <a:rPr lang="en-US" dirty="0" smtClean="0"/>
            <a:t> </a:t>
          </a:r>
          <a:r>
            <a:rPr lang="en-US" dirty="0" err="1" smtClean="0"/>
            <a:t>executado</a:t>
          </a:r>
          <a:endParaRPr lang="en-US" dirty="0"/>
        </a:p>
      </dgm:t>
    </dgm:pt>
    <dgm:pt modelId="{5924A24D-AEE4-4EFD-B786-7CBD29B939DB}" type="parTrans" cxnId="{B0A7CC4B-7725-400C-9E58-AEE884731971}">
      <dgm:prSet/>
      <dgm:spPr/>
      <dgm:t>
        <a:bodyPr/>
        <a:lstStyle/>
        <a:p>
          <a:endParaRPr lang="en-US"/>
        </a:p>
      </dgm:t>
    </dgm:pt>
    <dgm:pt modelId="{1EC69B78-6933-404C-810F-D9D913700772}" type="sibTrans" cxnId="{B0A7CC4B-7725-400C-9E58-AEE884731971}">
      <dgm:prSet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D4811ACC-3C76-4238-A6AB-16E700FD9209}" type="pres">
      <dgm:prSet presAssocID="{BE98267A-EC2E-47C1-8641-AB092309D8F8}" presName="cycle" presStyleCnt="0">
        <dgm:presLayoutVars>
          <dgm:dir/>
          <dgm:resizeHandles val="exact"/>
        </dgm:presLayoutVars>
      </dgm:prSet>
      <dgm:spPr/>
    </dgm:pt>
    <dgm:pt modelId="{3366EFD9-D500-491F-9673-E5172E790B6F}" type="pres">
      <dgm:prSet presAssocID="{6AA05D74-46BB-4A4E-802C-55A363385FD6}" presName="node" presStyleLbl="node1" presStyleIdx="0" presStyleCnt="5">
        <dgm:presLayoutVars>
          <dgm:bulletEnabled val="1"/>
        </dgm:presLayoutVars>
      </dgm:prSet>
      <dgm:spPr/>
    </dgm:pt>
    <dgm:pt modelId="{27F09296-5C75-489B-B731-64B06D6DF1D9}" type="pres">
      <dgm:prSet presAssocID="{4FD7C208-855B-4065-9D6F-452E2F91FA70}" presName="sibTrans" presStyleLbl="sibTrans2D1" presStyleIdx="0" presStyleCnt="5"/>
      <dgm:spPr/>
    </dgm:pt>
    <dgm:pt modelId="{B8263648-6ADC-4919-B441-42B6A05D1913}" type="pres">
      <dgm:prSet presAssocID="{4FD7C208-855B-4065-9D6F-452E2F91FA70}" presName="connectorText" presStyleLbl="sibTrans2D1" presStyleIdx="0" presStyleCnt="5"/>
      <dgm:spPr/>
    </dgm:pt>
    <dgm:pt modelId="{43DCCED6-17EE-4AC2-81A6-519D2161BD6F}" type="pres">
      <dgm:prSet presAssocID="{8BDB2755-0056-4D3F-9B53-E2B129298E2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3A58A4-B280-4A08-B06F-ACF38F258D5E}" type="pres">
      <dgm:prSet presAssocID="{3B371C16-CDE6-474A-9321-48BBB88A10F5}" presName="sibTrans" presStyleLbl="sibTrans2D1" presStyleIdx="1" presStyleCnt="5" custAng="388971" custScaleX="106614" custScaleY="112312" custLinFactNeighborX="-12634" custLinFactNeighborY="13394"/>
      <dgm:spPr/>
    </dgm:pt>
    <dgm:pt modelId="{E2EB4F5D-51E7-46ED-8599-B07A12CA051C}" type="pres">
      <dgm:prSet presAssocID="{3B371C16-CDE6-474A-9321-48BBB88A10F5}" presName="connectorText" presStyleLbl="sibTrans2D1" presStyleIdx="1" presStyleCnt="5"/>
      <dgm:spPr/>
    </dgm:pt>
    <dgm:pt modelId="{CBF5BBB5-5E75-4F06-8C85-9DB41AA20D44}" type="pres">
      <dgm:prSet presAssocID="{DCCB7F27-120E-4186-8FC0-1549C4F01C44}" presName="node" presStyleLbl="node1" presStyleIdx="2" presStyleCnt="5" custRadScaleRad="130293" custRadScaleInc="-445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1CB441-C4B1-41FC-8DAB-ABD1968B5A78}" type="pres">
      <dgm:prSet presAssocID="{22D4D1B6-483E-4DCE-83B3-47C1A17B5403}" presName="sibTrans" presStyleLbl="sibTrans2D1" presStyleIdx="2" presStyleCnt="5" custLinFactY="-165264" custLinFactNeighborX="19020" custLinFactNeighborY="-200000"/>
      <dgm:spPr/>
    </dgm:pt>
    <dgm:pt modelId="{1282FAB9-230F-4EFF-8366-D6D6E249976E}" type="pres">
      <dgm:prSet presAssocID="{22D4D1B6-483E-4DCE-83B3-47C1A17B5403}" presName="connectorText" presStyleLbl="sibTrans2D1" presStyleIdx="2" presStyleCnt="5"/>
      <dgm:spPr/>
    </dgm:pt>
    <dgm:pt modelId="{7DDBF79D-4C47-4F92-86A8-45C4918E3E4C}" type="pres">
      <dgm:prSet presAssocID="{2BE1931C-7581-4C51-B7EF-04C33A402EFB}" presName="node" presStyleLbl="node1" presStyleIdx="3" presStyleCnt="5" custRadScaleRad="117791" custRadScaleInc="30873">
        <dgm:presLayoutVars>
          <dgm:bulletEnabled val="1"/>
        </dgm:presLayoutVars>
      </dgm:prSet>
      <dgm:spPr/>
    </dgm:pt>
    <dgm:pt modelId="{7E5F10E7-DE96-4523-94F6-B839A031394A}" type="pres">
      <dgm:prSet presAssocID="{74CA57C1-A226-4FAE-81EF-25148B57E5E4}" presName="sibTrans" presStyleLbl="sibTrans2D1" presStyleIdx="3" presStyleCnt="5" custAng="11412809" custFlipHor="1" custScaleX="165690" custScaleY="108418"/>
      <dgm:spPr/>
    </dgm:pt>
    <dgm:pt modelId="{F5B33885-B180-4BA9-AB3C-AD783B0400E5}" type="pres">
      <dgm:prSet presAssocID="{74CA57C1-A226-4FAE-81EF-25148B57E5E4}" presName="connectorText" presStyleLbl="sibTrans2D1" presStyleIdx="3" presStyleCnt="5"/>
      <dgm:spPr/>
    </dgm:pt>
    <dgm:pt modelId="{2D0EBAAB-50EF-40C8-88E3-42BE54DAEC59}" type="pres">
      <dgm:prSet presAssocID="{F317DA08-98F8-4A13-AA95-12FB1B15FEFE}" presName="node" presStyleLbl="node1" presStyleIdx="4" presStyleCnt="5">
        <dgm:presLayoutVars>
          <dgm:bulletEnabled val="1"/>
        </dgm:presLayoutVars>
      </dgm:prSet>
      <dgm:spPr/>
    </dgm:pt>
    <dgm:pt modelId="{45B8E893-5D4C-462A-8845-5C5FC5A72BF2}" type="pres">
      <dgm:prSet presAssocID="{1EC69B78-6933-404C-810F-D9D913700772}" presName="sibTrans" presStyleLbl="sibTrans2D1" presStyleIdx="4" presStyleCnt="5" custAng="11126555"/>
      <dgm:spPr/>
    </dgm:pt>
    <dgm:pt modelId="{8FE15916-2DD1-40E5-A398-4496C0BD5ADA}" type="pres">
      <dgm:prSet presAssocID="{1EC69B78-6933-404C-810F-D9D913700772}" presName="connectorText" presStyleLbl="sibTrans2D1" presStyleIdx="4" presStyleCnt="5"/>
      <dgm:spPr/>
    </dgm:pt>
  </dgm:ptLst>
  <dgm:cxnLst>
    <dgm:cxn modelId="{A0C762B1-8ADF-49E5-839A-7165558A8495}" type="presOf" srcId="{74CA57C1-A226-4FAE-81EF-25148B57E5E4}" destId="{F5B33885-B180-4BA9-AB3C-AD783B0400E5}" srcOrd="1" destOrd="0" presId="urn:microsoft.com/office/officeart/2005/8/layout/cycle2"/>
    <dgm:cxn modelId="{B265F5E1-734E-44ED-82E0-3565C380D27A}" type="presOf" srcId="{DCCB7F27-120E-4186-8FC0-1549C4F01C44}" destId="{CBF5BBB5-5E75-4F06-8C85-9DB41AA20D44}" srcOrd="0" destOrd="0" presId="urn:microsoft.com/office/officeart/2005/8/layout/cycle2"/>
    <dgm:cxn modelId="{0A15E816-EFF3-437B-BBBA-CC3F430AB165}" type="presOf" srcId="{1EC69B78-6933-404C-810F-D9D913700772}" destId="{8FE15916-2DD1-40E5-A398-4496C0BD5ADA}" srcOrd="1" destOrd="0" presId="urn:microsoft.com/office/officeart/2005/8/layout/cycle2"/>
    <dgm:cxn modelId="{278AD68A-5CE1-4ED8-AD69-3F54D06F9557}" srcId="{BE98267A-EC2E-47C1-8641-AB092309D8F8}" destId="{6AA05D74-46BB-4A4E-802C-55A363385FD6}" srcOrd="0" destOrd="0" parTransId="{A004969C-8DEB-4025-8FD7-7BEC61B414EA}" sibTransId="{4FD7C208-855B-4065-9D6F-452E2F91FA70}"/>
    <dgm:cxn modelId="{C04C450A-6EC6-4B96-B775-7D8E04F57B22}" type="presOf" srcId="{BE98267A-EC2E-47C1-8641-AB092309D8F8}" destId="{D4811ACC-3C76-4238-A6AB-16E700FD9209}" srcOrd="0" destOrd="0" presId="urn:microsoft.com/office/officeart/2005/8/layout/cycle2"/>
    <dgm:cxn modelId="{E9AB95D0-7BCF-47E2-9CEA-2F46A346C960}" type="presOf" srcId="{F317DA08-98F8-4A13-AA95-12FB1B15FEFE}" destId="{2D0EBAAB-50EF-40C8-88E3-42BE54DAEC59}" srcOrd="0" destOrd="0" presId="urn:microsoft.com/office/officeart/2005/8/layout/cycle2"/>
    <dgm:cxn modelId="{53BB60E4-A34D-42F5-B429-055E81BDF459}" srcId="{BE98267A-EC2E-47C1-8641-AB092309D8F8}" destId="{DCCB7F27-120E-4186-8FC0-1549C4F01C44}" srcOrd="2" destOrd="0" parTransId="{536C84AB-D9E4-4916-B944-865366778772}" sibTransId="{22D4D1B6-483E-4DCE-83B3-47C1A17B5403}"/>
    <dgm:cxn modelId="{B519ECD9-FFB6-4222-8393-83B2B5F39BB6}" type="presOf" srcId="{4FD7C208-855B-4065-9D6F-452E2F91FA70}" destId="{27F09296-5C75-489B-B731-64B06D6DF1D9}" srcOrd="0" destOrd="0" presId="urn:microsoft.com/office/officeart/2005/8/layout/cycle2"/>
    <dgm:cxn modelId="{89D39DD2-E1F0-4617-A1DF-CF5EFAF37CD3}" type="presOf" srcId="{74CA57C1-A226-4FAE-81EF-25148B57E5E4}" destId="{7E5F10E7-DE96-4523-94F6-B839A031394A}" srcOrd="0" destOrd="0" presId="urn:microsoft.com/office/officeart/2005/8/layout/cycle2"/>
    <dgm:cxn modelId="{91EF2100-B305-440C-8629-E1CBDFD5F8D3}" type="presOf" srcId="{6AA05D74-46BB-4A4E-802C-55A363385FD6}" destId="{3366EFD9-D500-491F-9673-E5172E790B6F}" srcOrd="0" destOrd="0" presId="urn:microsoft.com/office/officeart/2005/8/layout/cycle2"/>
    <dgm:cxn modelId="{4F720870-B8A1-437B-9DFD-E5A70E85E0B8}" type="presOf" srcId="{3B371C16-CDE6-474A-9321-48BBB88A10F5}" destId="{933A58A4-B280-4A08-B06F-ACF38F258D5E}" srcOrd="0" destOrd="0" presId="urn:microsoft.com/office/officeart/2005/8/layout/cycle2"/>
    <dgm:cxn modelId="{B0A7CC4B-7725-400C-9E58-AEE884731971}" srcId="{BE98267A-EC2E-47C1-8641-AB092309D8F8}" destId="{F317DA08-98F8-4A13-AA95-12FB1B15FEFE}" srcOrd="4" destOrd="0" parTransId="{5924A24D-AEE4-4EFD-B786-7CBD29B939DB}" sibTransId="{1EC69B78-6933-404C-810F-D9D913700772}"/>
    <dgm:cxn modelId="{FEDDAF72-B440-4A4E-8B01-9C4004724B52}" srcId="{BE98267A-EC2E-47C1-8641-AB092309D8F8}" destId="{2BE1931C-7581-4C51-B7EF-04C33A402EFB}" srcOrd="3" destOrd="0" parTransId="{F26024E3-1DC1-4C5A-8477-34CEEE36ABDA}" sibTransId="{74CA57C1-A226-4FAE-81EF-25148B57E5E4}"/>
    <dgm:cxn modelId="{CEC1A652-1C3A-4F21-ACD3-966BACCE23F7}" type="presOf" srcId="{4FD7C208-855B-4065-9D6F-452E2F91FA70}" destId="{B8263648-6ADC-4919-B441-42B6A05D1913}" srcOrd="1" destOrd="0" presId="urn:microsoft.com/office/officeart/2005/8/layout/cycle2"/>
    <dgm:cxn modelId="{B0E028A0-AEFC-480D-90D6-67B3BA39C67D}" type="presOf" srcId="{22D4D1B6-483E-4DCE-83B3-47C1A17B5403}" destId="{1282FAB9-230F-4EFF-8366-D6D6E249976E}" srcOrd="1" destOrd="0" presId="urn:microsoft.com/office/officeart/2005/8/layout/cycle2"/>
    <dgm:cxn modelId="{7154E1F0-2674-46B4-8366-AAD25BDCEAEB}" type="presOf" srcId="{3B371C16-CDE6-474A-9321-48BBB88A10F5}" destId="{E2EB4F5D-51E7-46ED-8599-B07A12CA051C}" srcOrd="1" destOrd="0" presId="urn:microsoft.com/office/officeart/2005/8/layout/cycle2"/>
    <dgm:cxn modelId="{EAE7DAF0-B574-47CE-99C1-B0AC35AD246A}" type="presOf" srcId="{8BDB2755-0056-4D3F-9B53-E2B129298E26}" destId="{43DCCED6-17EE-4AC2-81A6-519D2161BD6F}" srcOrd="0" destOrd="0" presId="urn:microsoft.com/office/officeart/2005/8/layout/cycle2"/>
    <dgm:cxn modelId="{0270282B-70EF-49D1-83A2-91484BA9FF9B}" type="presOf" srcId="{1EC69B78-6933-404C-810F-D9D913700772}" destId="{45B8E893-5D4C-462A-8845-5C5FC5A72BF2}" srcOrd="0" destOrd="0" presId="urn:microsoft.com/office/officeart/2005/8/layout/cycle2"/>
    <dgm:cxn modelId="{B467D913-8E05-4346-96DD-42FF8C118AFA}" srcId="{BE98267A-EC2E-47C1-8641-AB092309D8F8}" destId="{8BDB2755-0056-4D3F-9B53-E2B129298E26}" srcOrd="1" destOrd="0" parTransId="{1F37BA71-AA22-4797-9D94-DB4C27DEEBBD}" sibTransId="{3B371C16-CDE6-474A-9321-48BBB88A10F5}"/>
    <dgm:cxn modelId="{173681C1-5BFB-4159-ADDB-4CB8DA19418D}" type="presOf" srcId="{2BE1931C-7581-4C51-B7EF-04C33A402EFB}" destId="{7DDBF79D-4C47-4F92-86A8-45C4918E3E4C}" srcOrd="0" destOrd="0" presId="urn:microsoft.com/office/officeart/2005/8/layout/cycle2"/>
    <dgm:cxn modelId="{329A34A8-BD99-4320-B676-E9EF2F6FD121}" type="presOf" srcId="{22D4D1B6-483E-4DCE-83B3-47C1A17B5403}" destId="{161CB441-C4B1-41FC-8DAB-ABD1968B5A78}" srcOrd="0" destOrd="0" presId="urn:microsoft.com/office/officeart/2005/8/layout/cycle2"/>
    <dgm:cxn modelId="{601227AA-E225-47D6-B3EA-74511CC32392}" type="presParOf" srcId="{D4811ACC-3C76-4238-A6AB-16E700FD9209}" destId="{3366EFD9-D500-491F-9673-E5172E790B6F}" srcOrd="0" destOrd="0" presId="urn:microsoft.com/office/officeart/2005/8/layout/cycle2"/>
    <dgm:cxn modelId="{B8CC4925-D3DC-4F58-9C0B-8612A5F9AD9B}" type="presParOf" srcId="{D4811ACC-3C76-4238-A6AB-16E700FD9209}" destId="{27F09296-5C75-489B-B731-64B06D6DF1D9}" srcOrd="1" destOrd="0" presId="urn:microsoft.com/office/officeart/2005/8/layout/cycle2"/>
    <dgm:cxn modelId="{29F41BC6-D663-45AD-905F-A87A740A9A72}" type="presParOf" srcId="{27F09296-5C75-489B-B731-64B06D6DF1D9}" destId="{B8263648-6ADC-4919-B441-42B6A05D1913}" srcOrd="0" destOrd="0" presId="urn:microsoft.com/office/officeart/2005/8/layout/cycle2"/>
    <dgm:cxn modelId="{B32586AD-820F-4AB4-B2AB-F7BC97B8E977}" type="presParOf" srcId="{D4811ACC-3C76-4238-A6AB-16E700FD9209}" destId="{43DCCED6-17EE-4AC2-81A6-519D2161BD6F}" srcOrd="2" destOrd="0" presId="urn:microsoft.com/office/officeart/2005/8/layout/cycle2"/>
    <dgm:cxn modelId="{79DB6119-DB78-471E-90E2-B0BEFB9DCC75}" type="presParOf" srcId="{D4811ACC-3C76-4238-A6AB-16E700FD9209}" destId="{933A58A4-B280-4A08-B06F-ACF38F258D5E}" srcOrd="3" destOrd="0" presId="urn:microsoft.com/office/officeart/2005/8/layout/cycle2"/>
    <dgm:cxn modelId="{F0C3C9AC-79FF-4FA4-97FC-9B4A3E96F4CB}" type="presParOf" srcId="{933A58A4-B280-4A08-B06F-ACF38F258D5E}" destId="{E2EB4F5D-51E7-46ED-8599-B07A12CA051C}" srcOrd="0" destOrd="0" presId="urn:microsoft.com/office/officeart/2005/8/layout/cycle2"/>
    <dgm:cxn modelId="{FF186E12-5211-45D1-8C0D-70608D76EEAE}" type="presParOf" srcId="{D4811ACC-3C76-4238-A6AB-16E700FD9209}" destId="{CBF5BBB5-5E75-4F06-8C85-9DB41AA20D44}" srcOrd="4" destOrd="0" presId="urn:microsoft.com/office/officeart/2005/8/layout/cycle2"/>
    <dgm:cxn modelId="{4C4583BF-2B59-4E4A-BB4A-17570FF1C46B}" type="presParOf" srcId="{D4811ACC-3C76-4238-A6AB-16E700FD9209}" destId="{161CB441-C4B1-41FC-8DAB-ABD1968B5A78}" srcOrd="5" destOrd="0" presId="urn:microsoft.com/office/officeart/2005/8/layout/cycle2"/>
    <dgm:cxn modelId="{9B1D31B2-944E-4989-8786-0CC0A1EE02C6}" type="presParOf" srcId="{161CB441-C4B1-41FC-8DAB-ABD1968B5A78}" destId="{1282FAB9-230F-4EFF-8366-D6D6E249976E}" srcOrd="0" destOrd="0" presId="urn:microsoft.com/office/officeart/2005/8/layout/cycle2"/>
    <dgm:cxn modelId="{90686ACF-3518-40E2-8658-9BEEEBDFC55E}" type="presParOf" srcId="{D4811ACC-3C76-4238-A6AB-16E700FD9209}" destId="{7DDBF79D-4C47-4F92-86A8-45C4918E3E4C}" srcOrd="6" destOrd="0" presId="urn:microsoft.com/office/officeart/2005/8/layout/cycle2"/>
    <dgm:cxn modelId="{B498E0D9-19C4-45A9-BE86-2BFAE480E3B3}" type="presParOf" srcId="{D4811ACC-3C76-4238-A6AB-16E700FD9209}" destId="{7E5F10E7-DE96-4523-94F6-B839A031394A}" srcOrd="7" destOrd="0" presId="urn:microsoft.com/office/officeart/2005/8/layout/cycle2"/>
    <dgm:cxn modelId="{000A12AD-3E69-4493-8163-05BCBC85DB2E}" type="presParOf" srcId="{7E5F10E7-DE96-4523-94F6-B839A031394A}" destId="{F5B33885-B180-4BA9-AB3C-AD783B0400E5}" srcOrd="0" destOrd="0" presId="urn:microsoft.com/office/officeart/2005/8/layout/cycle2"/>
    <dgm:cxn modelId="{2F5B20B2-CD75-4BFA-8FD3-F39111CDBDC5}" type="presParOf" srcId="{D4811ACC-3C76-4238-A6AB-16E700FD9209}" destId="{2D0EBAAB-50EF-40C8-88E3-42BE54DAEC59}" srcOrd="8" destOrd="0" presId="urn:microsoft.com/office/officeart/2005/8/layout/cycle2"/>
    <dgm:cxn modelId="{49D8D07E-FA36-48B8-9A3C-CFBD63B01110}" type="presParOf" srcId="{D4811ACC-3C76-4238-A6AB-16E700FD9209}" destId="{45B8E893-5D4C-462A-8845-5C5FC5A72BF2}" srcOrd="9" destOrd="0" presId="urn:microsoft.com/office/officeart/2005/8/layout/cycle2"/>
    <dgm:cxn modelId="{953EF0C2-71DB-4A7A-9EE4-753DEF5C53A8}" type="presParOf" srcId="{45B8E893-5D4C-462A-8845-5C5FC5A72BF2}" destId="{8FE15916-2DD1-40E5-A398-4496C0BD5AD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366EFD9-D500-491F-9673-E5172E790B6F}">
      <dsp:nvSpPr>
        <dsp:cNvPr id="0" name=""/>
        <dsp:cNvSpPr/>
      </dsp:nvSpPr>
      <dsp:spPr>
        <a:xfrm>
          <a:off x="3397913" y="1197"/>
          <a:ext cx="1357572" cy="135757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Ativo</a:t>
          </a:r>
          <a:endParaRPr lang="en-US" sz="1600" kern="1200" dirty="0"/>
        </a:p>
      </dsp:txBody>
      <dsp:txXfrm>
        <a:off x="3397913" y="1197"/>
        <a:ext cx="1357572" cy="1357572"/>
      </dsp:txXfrm>
    </dsp:sp>
    <dsp:sp modelId="{27F09296-5C75-489B-B731-64B06D6DF1D9}">
      <dsp:nvSpPr>
        <dsp:cNvPr id="0" name=""/>
        <dsp:cNvSpPr/>
      </dsp:nvSpPr>
      <dsp:spPr>
        <a:xfrm rot="2160000">
          <a:off x="4712490" y="1043786"/>
          <a:ext cx="360513" cy="4581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2160000">
        <a:off x="4712490" y="1043786"/>
        <a:ext cx="360513" cy="458180"/>
      </dsp:txXfrm>
    </dsp:sp>
    <dsp:sp modelId="{43DCCED6-17EE-4AC2-81A6-519D2161BD6F}">
      <dsp:nvSpPr>
        <dsp:cNvPr id="0" name=""/>
        <dsp:cNvSpPr/>
      </dsp:nvSpPr>
      <dsp:spPr>
        <a:xfrm>
          <a:off x="5046518" y="1198978"/>
          <a:ext cx="1357572" cy="135757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Falho</a:t>
          </a:r>
          <a:endParaRPr lang="en-US" sz="1600" kern="1200" dirty="0"/>
        </a:p>
      </dsp:txBody>
      <dsp:txXfrm>
        <a:off x="5046518" y="1198978"/>
        <a:ext cx="1357572" cy="1357572"/>
      </dsp:txXfrm>
    </dsp:sp>
    <dsp:sp modelId="{933A58A4-B280-4A08-B06F-ACF38F258D5E}">
      <dsp:nvSpPr>
        <dsp:cNvPr id="0" name=""/>
        <dsp:cNvSpPr/>
      </dsp:nvSpPr>
      <dsp:spPr>
        <a:xfrm rot="5553810">
          <a:off x="5590704" y="2635888"/>
          <a:ext cx="323304" cy="5145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5553810">
        <a:off x="5590704" y="2635888"/>
        <a:ext cx="323304" cy="514592"/>
      </dsp:txXfrm>
    </dsp:sp>
    <dsp:sp modelId="{CBF5BBB5-5E75-4F06-8C85-9DB41AA20D44}">
      <dsp:nvSpPr>
        <dsp:cNvPr id="0" name=""/>
        <dsp:cNvSpPr/>
      </dsp:nvSpPr>
      <dsp:spPr>
        <a:xfrm>
          <a:off x="5178420" y="3124204"/>
          <a:ext cx="1357572" cy="135757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Abortado</a:t>
          </a:r>
          <a:endParaRPr lang="en-US" sz="1600" kern="1200" dirty="0"/>
        </a:p>
      </dsp:txBody>
      <dsp:txXfrm>
        <a:off x="5178420" y="3124204"/>
        <a:ext cx="1357572" cy="1357572"/>
      </dsp:txXfrm>
    </dsp:sp>
    <dsp:sp modelId="{161CB441-C4B1-41FC-8DAB-ABD1968B5A78}">
      <dsp:nvSpPr>
        <dsp:cNvPr id="0" name=""/>
        <dsp:cNvSpPr/>
      </dsp:nvSpPr>
      <dsp:spPr>
        <a:xfrm rot="10800010">
          <a:off x="3932605" y="1900326"/>
          <a:ext cx="1017079" cy="4581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10800010">
        <a:off x="3932605" y="1900326"/>
        <a:ext cx="1017079" cy="458180"/>
      </dsp:txXfrm>
    </dsp:sp>
    <dsp:sp modelId="{7DDBF79D-4C47-4F92-86A8-45C4918E3E4C}">
      <dsp:nvSpPr>
        <dsp:cNvPr id="0" name=""/>
        <dsp:cNvSpPr/>
      </dsp:nvSpPr>
      <dsp:spPr>
        <a:xfrm>
          <a:off x="1901829" y="3124195"/>
          <a:ext cx="1357572" cy="135757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Executado</a:t>
          </a:r>
          <a:endParaRPr lang="en-US" sz="1600" kern="1200" dirty="0"/>
        </a:p>
      </dsp:txBody>
      <dsp:txXfrm>
        <a:off x="1901829" y="3124195"/>
        <a:ext cx="1357572" cy="1357572"/>
      </dsp:txXfrm>
    </dsp:sp>
    <dsp:sp modelId="{7E5F10E7-DE96-4523-94F6-B839A031394A}">
      <dsp:nvSpPr>
        <dsp:cNvPr id="0" name=""/>
        <dsp:cNvSpPr/>
      </dsp:nvSpPr>
      <dsp:spPr>
        <a:xfrm rot="15858971" flipH="1">
          <a:off x="2253146" y="2600576"/>
          <a:ext cx="503777" cy="4967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15858971" flipH="1">
        <a:off x="2253146" y="2600576"/>
        <a:ext cx="503777" cy="496750"/>
      </dsp:txXfrm>
    </dsp:sp>
    <dsp:sp modelId="{2D0EBAAB-50EF-40C8-88E3-42BE54DAEC59}">
      <dsp:nvSpPr>
        <dsp:cNvPr id="0" name=""/>
        <dsp:cNvSpPr/>
      </dsp:nvSpPr>
      <dsp:spPr>
        <a:xfrm>
          <a:off x="1749308" y="1198978"/>
          <a:ext cx="1357572" cy="1357572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Parcialente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executado</a:t>
          </a:r>
          <a:endParaRPr lang="en-US" sz="1600" kern="1200" dirty="0"/>
        </a:p>
      </dsp:txBody>
      <dsp:txXfrm>
        <a:off x="1749308" y="1198978"/>
        <a:ext cx="1357572" cy="1357572"/>
      </dsp:txXfrm>
    </dsp:sp>
    <dsp:sp modelId="{45B8E893-5D4C-462A-8845-5C5FC5A72BF2}">
      <dsp:nvSpPr>
        <dsp:cNvPr id="0" name=""/>
        <dsp:cNvSpPr/>
      </dsp:nvSpPr>
      <dsp:spPr>
        <a:xfrm rot="8966555">
          <a:off x="3063886" y="1055781"/>
          <a:ext cx="360513" cy="4581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8966555">
        <a:off x="3063886" y="1055781"/>
        <a:ext cx="360513" cy="45818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366EFD9-D500-491F-9673-E5172E790B6F}">
      <dsp:nvSpPr>
        <dsp:cNvPr id="0" name=""/>
        <dsp:cNvSpPr/>
      </dsp:nvSpPr>
      <dsp:spPr>
        <a:xfrm>
          <a:off x="3397913" y="1197"/>
          <a:ext cx="1357572" cy="135757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Ativo</a:t>
          </a:r>
          <a:endParaRPr lang="en-US" sz="1600" kern="1200" dirty="0"/>
        </a:p>
      </dsp:txBody>
      <dsp:txXfrm>
        <a:off x="3397913" y="1197"/>
        <a:ext cx="1357572" cy="1357572"/>
      </dsp:txXfrm>
    </dsp:sp>
    <dsp:sp modelId="{27F09296-5C75-489B-B731-64B06D6DF1D9}">
      <dsp:nvSpPr>
        <dsp:cNvPr id="0" name=""/>
        <dsp:cNvSpPr/>
      </dsp:nvSpPr>
      <dsp:spPr>
        <a:xfrm rot="2160000">
          <a:off x="4712490" y="1043786"/>
          <a:ext cx="360513" cy="4581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2160000">
        <a:off x="4712490" y="1043786"/>
        <a:ext cx="360513" cy="458180"/>
      </dsp:txXfrm>
    </dsp:sp>
    <dsp:sp modelId="{43DCCED6-17EE-4AC2-81A6-519D2161BD6F}">
      <dsp:nvSpPr>
        <dsp:cNvPr id="0" name=""/>
        <dsp:cNvSpPr/>
      </dsp:nvSpPr>
      <dsp:spPr>
        <a:xfrm>
          <a:off x="5046518" y="1198978"/>
          <a:ext cx="1357572" cy="135757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Falho</a:t>
          </a:r>
          <a:endParaRPr lang="en-US" sz="1600" kern="1200" dirty="0"/>
        </a:p>
      </dsp:txBody>
      <dsp:txXfrm>
        <a:off x="5046518" y="1198978"/>
        <a:ext cx="1357572" cy="1357572"/>
      </dsp:txXfrm>
    </dsp:sp>
    <dsp:sp modelId="{933A58A4-B280-4A08-B06F-ACF38F258D5E}">
      <dsp:nvSpPr>
        <dsp:cNvPr id="0" name=""/>
        <dsp:cNvSpPr/>
      </dsp:nvSpPr>
      <dsp:spPr>
        <a:xfrm rot="5553810">
          <a:off x="5590704" y="2635888"/>
          <a:ext cx="323304" cy="5145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5553810">
        <a:off x="5590704" y="2635888"/>
        <a:ext cx="323304" cy="514592"/>
      </dsp:txXfrm>
    </dsp:sp>
    <dsp:sp modelId="{CBF5BBB5-5E75-4F06-8C85-9DB41AA20D44}">
      <dsp:nvSpPr>
        <dsp:cNvPr id="0" name=""/>
        <dsp:cNvSpPr/>
      </dsp:nvSpPr>
      <dsp:spPr>
        <a:xfrm>
          <a:off x="5178420" y="3124204"/>
          <a:ext cx="1357572" cy="135757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Abortado</a:t>
          </a:r>
          <a:endParaRPr lang="en-US" sz="1600" kern="1200" dirty="0"/>
        </a:p>
      </dsp:txBody>
      <dsp:txXfrm>
        <a:off x="5178420" y="3124204"/>
        <a:ext cx="1357572" cy="1357572"/>
      </dsp:txXfrm>
    </dsp:sp>
    <dsp:sp modelId="{161CB441-C4B1-41FC-8DAB-ABD1968B5A78}">
      <dsp:nvSpPr>
        <dsp:cNvPr id="0" name=""/>
        <dsp:cNvSpPr/>
      </dsp:nvSpPr>
      <dsp:spPr>
        <a:xfrm rot="10800010">
          <a:off x="3932605" y="1900326"/>
          <a:ext cx="1017079" cy="4581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10800010">
        <a:off x="3932605" y="1900326"/>
        <a:ext cx="1017079" cy="458180"/>
      </dsp:txXfrm>
    </dsp:sp>
    <dsp:sp modelId="{7DDBF79D-4C47-4F92-86A8-45C4918E3E4C}">
      <dsp:nvSpPr>
        <dsp:cNvPr id="0" name=""/>
        <dsp:cNvSpPr/>
      </dsp:nvSpPr>
      <dsp:spPr>
        <a:xfrm>
          <a:off x="1901829" y="3124195"/>
          <a:ext cx="1357572" cy="135757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Executado</a:t>
          </a:r>
          <a:endParaRPr lang="en-US" sz="1600" kern="1200" dirty="0"/>
        </a:p>
      </dsp:txBody>
      <dsp:txXfrm>
        <a:off x="1901829" y="3124195"/>
        <a:ext cx="1357572" cy="1357572"/>
      </dsp:txXfrm>
    </dsp:sp>
    <dsp:sp modelId="{7E5F10E7-DE96-4523-94F6-B839A031394A}">
      <dsp:nvSpPr>
        <dsp:cNvPr id="0" name=""/>
        <dsp:cNvSpPr/>
      </dsp:nvSpPr>
      <dsp:spPr>
        <a:xfrm rot="15858971" flipH="1">
          <a:off x="2253146" y="2600576"/>
          <a:ext cx="503777" cy="4967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15858971" flipH="1">
        <a:off x="2253146" y="2600576"/>
        <a:ext cx="503777" cy="496750"/>
      </dsp:txXfrm>
    </dsp:sp>
    <dsp:sp modelId="{2D0EBAAB-50EF-40C8-88E3-42BE54DAEC59}">
      <dsp:nvSpPr>
        <dsp:cNvPr id="0" name=""/>
        <dsp:cNvSpPr/>
      </dsp:nvSpPr>
      <dsp:spPr>
        <a:xfrm>
          <a:off x="1749308" y="1198978"/>
          <a:ext cx="1357572" cy="1357572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Parcialente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executado</a:t>
          </a:r>
          <a:endParaRPr lang="en-US" sz="1600" kern="1200" dirty="0"/>
        </a:p>
      </dsp:txBody>
      <dsp:txXfrm>
        <a:off x="1749308" y="1198978"/>
        <a:ext cx="1357572" cy="1357572"/>
      </dsp:txXfrm>
    </dsp:sp>
    <dsp:sp modelId="{45B8E893-5D4C-462A-8845-5C5FC5A72BF2}">
      <dsp:nvSpPr>
        <dsp:cNvPr id="0" name=""/>
        <dsp:cNvSpPr/>
      </dsp:nvSpPr>
      <dsp:spPr>
        <a:xfrm rot="8966555">
          <a:off x="3063886" y="1055781"/>
          <a:ext cx="360513" cy="4581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8966555">
        <a:off x="3063886" y="1055781"/>
        <a:ext cx="360513" cy="45818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366EFD9-D500-491F-9673-E5172E790B6F}">
      <dsp:nvSpPr>
        <dsp:cNvPr id="0" name=""/>
        <dsp:cNvSpPr/>
      </dsp:nvSpPr>
      <dsp:spPr>
        <a:xfrm>
          <a:off x="3397913" y="1197"/>
          <a:ext cx="1357572" cy="135757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Ativo</a:t>
          </a:r>
          <a:endParaRPr lang="en-US" sz="1600" kern="1200" dirty="0"/>
        </a:p>
      </dsp:txBody>
      <dsp:txXfrm>
        <a:off x="3397913" y="1197"/>
        <a:ext cx="1357572" cy="1357572"/>
      </dsp:txXfrm>
    </dsp:sp>
    <dsp:sp modelId="{27F09296-5C75-489B-B731-64B06D6DF1D9}">
      <dsp:nvSpPr>
        <dsp:cNvPr id="0" name=""/>
        <dsp:cNvSpPr/>
      </dsp:nvSpPr>
      <dsp:spPr>
        <a:xfrm rot="2160000">
          <a:off x="4712490" y="1043786"/>
          <a:ext cx="360513" cy="4581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2160000">
        <a:off x="4712490" y="1043786"/>
        <a:ext cx="360513" cy="458180"/>
      </dsp:txXfrm>
    </dsp:sp>
    <dsp:sp modelId="{43DCCED6-17EE-4AC2-81A6-519D2161BD6F}">
      <dsp:nvSpPr>
        <dsp:cNvPr id="0" name=""/>
        <dsp:cNvSpPr/>
      </dsp:nvSpPr>
      <dsp:spPr>
        <a:xfrm>
          <a:off x="5046518" y="1198978"/>
          <a:ext cx="1357572" cy="135757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Falho</a:t>
          </a:r>
          <a:endParaRPr lang="en-US" sz="1600" kern="1200" dirty="0"/>
        </a:p>
      </dsp:txBody>
      <dsp:txXfrm>
        <a:off x="5046518" y="1198978"/>
        <a:ext cx="1357572" cy="1357572"/>
      </dsp:txXfrm>
    </dsp:sp>
    <dsp:sp modelId="{933A58A4-B280-4A08-B06F-ACF38F258D5E}">
      <dsp:nvSpPr>
        <dsp:cNvPr id="0" name=""/>
        <dsp:cNvSpPr/>
      </dsp:nvSpPr>
      <dsp:spPr>
        <a:xfrm rot="5553810">
          <a:off x="5590704" y="2635888"/>
          <a:ext cx="323304" cy="5145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5553810">
        <a:off x="5590704" y="2635888"/>
        <a:ext cx="323304" cy="514592"/>
      </dsp:txXfrm>
    </dsp:sp>
    <dsp:sp modelId="{CBF5BBB5-5E75-4F06-8C85-9DB41AA20D44}">
      <dsp:nvSpPr>
        <dsp:cNvPr id="0" name=""/>
        <dsp:cNvSpPr/>
      </dsp:nvSpPr>
      <dsp:spPr>
        <a:xfrm>
          <a:off x="5178420" y="3124204"/>
          <a:ext cx="1357572" cy="135757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Abortado</a:t>
          </a:r>
          <a:endParaRPr lang="en-US" sz="1600" kern="1200" dirty="0"/>
        </a:p>
      </dsp:txBody>
      <dsp:txXfrm>
        <a:off x="5178420" y="3124204"/>
        <a:ext cx="1357572" cy="1357572"/>
      </dsp:txXfrm>
    </dsp:sp>
    <dsp:sp modelId="{161CB441-C4B1-41FC-8DAB-ABD1968B5A78}">
      <dsp:nvSpPr>
        <dsp:cNvPr id="0" name=""/>
        <dsp:cNvSpPr/>
      </dsp:nvSpPr>
      <dsp:spPr>
        <a:xfrm rot="10800010">
          <a:off x="3932605" y="1900326"/>
          <a:ext cx="1017079" cy="4581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10800010">
        <a:off x="3932605" y="1900326"/>
        <a:ext cx="1017079" cy="458180"/>
      </dsp:txXfrm>
    </dsp:sp>
    <dsp:sp modelId="{7DDBF79D-4C47-4F92-86A8-45C4918E3E4C}">
      <dsp:nvSpPr>
        <dsp:cNvPr id="0" name=""/>
        <dsp:cNvSpPr/>
      </dsp:nvSpPr>
      <dsp:spPr>
        <a:xfrm>
          <a:off x="1901829" y="3124195"/>
          <a:ext cx="1357572" cy="135757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Executado</a:t>
          </a:r>
          <a:endParaRPr lang="en-US" sz="1600" kern="1200" dirty="0"/>
        </a:p>
      </dsp:txBody>
      <dsp:txXfrm>
        <a:off x="1901829" y="3124195"/>
        <a:ext cx="1357572" cy="1357572"/>
      </dsp:txXfrm>
    </dsp:sp>
    <dsp:sp modelId="{7E5F10E7-DE96-4523-94F6-B839A031394A}">
      <dsp:nvSpPr>
        <dsp:cNvPr id="0" name=""/>
        <dsp:cNvSpPr/>
      </dsp:nvSpPr>
      <dsp:spPr>
        <a:xfrm rot="15858971" flipH="1">
          <a:off x="2253146" y="2600576"/>
          <a:ext cx="503777" cy="4967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15858971" flipH="1">
        <a:off x="2253146" y="2600576"/>
        <a:ext cx="503777" cy="496750"/>
      </dsp:txXfrm>
    </dsp:sp>
    <dsp:sp modelId="{2D0EBAAB-50EF-40C8-88E3-42BE54DAEC59}">
      <dsp:nvSpPr>
        <dsp:cNvPr id="0" name=""/>
        <dsp:cNvSpPr/>
      </dsp:nvSpPr>
      <dsp:spPr>
        <a:xfrm>
          <a:off x="1749308" y="1198978"/>
          <a:ext cx="1357572" cy="1357572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Parcialente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executado</a:t>
          </a:r>
          <a:endParaRPr lang="en-US" sz="1600" kern="1200" dirty="0"/>
        </a:p>
      </dsp:txBody>
      <dsp:txXfrm>
        <a:off x="1749308" y="1198978"/>
        <a:ext cx="1357572" cy="1357572"/>
      </dsp:txXfrm>
    </dsp:sp>
    <dsp:sp modelId="{45B8E893-5D4C-462A-8845-5C5FC5A72BF2}">
      <dsp:nvSpPr>
        <dsp:cNvPr id="0" name=""/>
        <dsp:cNvSpPr/>
      </dsp:nvSpPr>
      <dsp:spPr>
        <a:xfrm rot="8966555">
          <a:off x="3063886" y="1055781"/>
          <a:ext cx="360513" cy="4581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8966555">
        <a:off x="3063886" y="1055781"/>
        <a:ext cx="360513" cy="45818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366EFD9-D500-491F-9673-E5172E790B6F}">
      <dsp:nvSpPr>
        <dsp:cNvPr id="0" name=""/>
        <dsp:cNvSpPr/>
      </dsp:nvSpPr>
      <dsp:spPr>
        <a:xfrm>
          <a:off x="3397913" y="1197"/>
          <a:ext cx="1357572" cy="135757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Ativo</a:t>
          </a:r>
          <a:endParaRPr lang="en-US" sz="1600" kern="1200" dirty="0"/>
        </a:p>
      </dsp:txBody>
      <dsp:txXfrm>
        <a:off x="3397913" y="1197"/>
        <a:ext cx="1357572" cy="1357572"/>
      </dsp:txXfrm>
    </dsp:sp>
    <dsp:sp modelId="{27F09296-5C75-489B-B731-64B06D6DF1D9}">
      <dsp:nvSpPr>
        <dsp:cNvPr id="0" name=""/>
        <dsp:cNvSpPr/>
      </dsp:nvSpPr>
      <dsp:spPr>
        <a:xfrm rot="2160000">
          <a:off x="4712490" y="1043786"/>
          <a:ext cx="360513" cy="4581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2160000">
        <a:off x="4712490" y="1043786"/>
        <a:ext cx="360513" cy="458180"/>
      </dsp:txXfrm>
    </dsp:sp>
    <dsp:sp modelId="{43DCCED6-17EE-4AC2-81A6-519D2161BD6F}">
      <dsp:nvSpPr>
        <dsp:cNvPr id="0" name=""/>
        <dsp:cNvSpPr/>
      </dsp:nvSpPr>
      <dsp:spPr>
        <a:xfrm>
          <a:off x="5046518" y="1198978"/>
          <a:ext cx="1357572" cy="135757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Falho</a:t>
          </a:r>
          <a:endParaRPr lang="en-US" sz="1600" kern="1200" dirty="0"/>
        </a:p>
      </dsp:txBody>
      <dsp:txXfrm>
        <a:off x="5046518" y="1198978"/>
        <a:ext cx="1357572" cy="1357572"/>
      </dsp:txXfrm>
    </dsp:sp>
    <dsp:sp modelId="{933A58A4-B280-4A08-B06F-ACF38F258D5E}">
      <dsp:nvSpPr>
        <dsp:cNvPr id="0" name=""/>
        <dsp:cNvSpPr/>
      </dsp:nvSpPr>
      <dsp:spPr>
        <a:xfrm rot="5553810">
          <a:off x="5590704" y="2635888"/>
          <a:ext cx="323304" cy="5145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5553810">
        <a:off x="5590704" y="2635888"/>
        <a:ext cx="323304" cy="514592"/>
      </dsp:txXfrm>
    </dsp:sp>
    <dsp:sp modelId="{CBF5BBB5-5E75-4F06-8C85-9DB41AA20D44}">
      <dsp:nvSpPr>
        <dsp:cNvPr id="0" name=""/>
        <dsp:cNvSpPr/>
      </dsp:nvSpPr>
      <dsp:spPr>
        <a:xfrm>
          <a:off x="5178420" y="3124204"/>
          <a:ext cx="1357572" cy="135757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Abortado</a:t>
          </a:r>
          <a:endParaRPr lang="en-US" sz="1600" kern="1200" dirty="0"/>
        </a:p>
      </dsp:txBody>
      <dsp:txXfrm>
        <a:off x="5178420" y="3124204"/>
        <a:ext cx="1357572" cy="1357572"/>
      </dsp:txXfrm>
    </dsp:sp>
    <dsp:sp modelId="{161CB441-C4B1-41FC-8DAB-ABD1968B5A78}">
      <dsp:nvSpPr>
        <dsp:cNvPr id="0" name=""/>
        <dsp:cNvSpPr/>
      </dsp:nvSpPr>
      <dsp:spPr>
        <a:xfrm rot="10800010">
          <a:off x="3932605" y="1900326"/>
          <a:ext cx="1017079" cy="4581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10800010">
        <a:off x="3932605" y="1900326"/>
        <a:ext cx="1017079" cy="458180"/>
      </dsp:txXfrm>
    </dsp:sp>
    <dsp:sp modelId="{7DDBF79D-4C47-4F92-86A8-45C4918E3E4C}">
      <dsp:nvSpPr>
        <dsp:cNvPr id="0" name=""/>
        <dsp:cNvSpPr/>
      </dsp:nvSpPr>
      <dsp:spPr>
        <a:xfrm>
          <a:off x="1901829" y="3124195"/>
          <a:ext cx="1357572" cy="135757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Executado</a:t>
          </a:r>
          <a:endParaRPr lang="en-US" sz="1600" kern="1200" dirty="0"/>
        </a:p>
      </dsp:txBody>
      <dsp:txXfrm>
        <a:off x="1901829" y="3124195"/>
        <a:ext cx="1357572" cy="1357572"/>
      </dsp:txXfrm>
    </dsp:sp>
    <dsp:sp modelId="{7E5F10E7-DE96-4523-94F6-B839A031394A}">
      <dsp:nvSpPr>
        <dsp:cNvPr id="0" name=""/>
        <dsp:cNvSpPr/>
      </dsp:nvSpPr>
      <dsp:spPr>
        <a:xfrm rot="15858971" flipH="1">
          <a:off x="2253146" y="2600576"/>
          <a:ext cx="503777" cy="4967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15858971" flipH="1">
        <a:off x="2253146" y="2600576"/>
        <a:ext cx="503777" cy="496750"/>
      </dsp:txXfrm>
    </dsp:sp>
    <dsp:sp modelId="{2D0EBAAB-50EF-40C8-88E3-42BE54DAEC59}">
      <dsp:nvSpPr>
        <dsp:cNvPr id="0" name=""/>
        <dsp:cNvSpPr/>
      </dsp:nvSpPr>
      <dsp:spPr>
        <a:xfrm>
          <a:off x="1749308" y="1198978"/>
          <a:ext cx="1357572" cy="1357572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Parcialente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executado</a:t>
          </a:r>
          <a:endParaRPr lang="en-US" sz="1600" kern="1200" dirty="0"/>
        </a:p>
      </dsp:txBody>
      <dsp:txXfrm>
        <a:off x="1749308" y="1198978"/>
        <a:ext cx="1357572" cy="1357572"/>
      </dsp:txXfrm>
    </dsp:sp>
    <dsp:sp modelId="{45B8E893-5D4C-462A-8845-5C5FC5A72BF2}">
      <dsp:nvSpPr>
        <dsp:cNvPr id="0" name=""/>
        <dsp:cNvSpPr/>
      </dsp:nvSpPr>
      <dsp:spPr>
        <a:xfrm rot="8966555">
          <a:off x="3063886" y="1055781"/>
          <a:ext cx="360513" cy="4581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8966555">
        <a:off x="3063886" y="1055781"/>
        <a:ext cx="360513" cy="45818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366EFD9-D500-491F-9673-E5172E790B6F}">
      <dsp:nvSpPr>
        <dsp:cNvPr id="0" name=""/>
        <dsp:cNvSpPr/>
      </dsp:nvSpPr>
      <dsp:spPr>
        <a:xfrm>
          <a:off x="3397913" y="1197"/>
          <a:ext cx="1357572" cy="135757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Ativo</a:t>
          </a:r>
          <a:endParaRPr lang="en-US" sz="1600" kern="1200" dirty="0"/>
        </a:p>
      </dsp:txBody>
      <dsp:txXfrm>
        <a:off x="3397913" y="1197"/>
        <a:ext cx="1357572" cy="1357572"/>
      </dsp:txXfrm>
    </dsp:sp>
    <dsp:sp modelId="{27F09296-5C75-489B-B731-64B06D6DF1D9}">
      <dsp:nvSpPr>
        <dsp:cNvPr id="0" name=""/>
        <dsp:cNvSpPr/>
      </dsp:nvSpPr>
      <dsp:spPr>
        <a:xfrm rot="2160000">
          <a:off x="4712490" y="1043786"/>
          <a:ext cx="360513" cy="4581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2160000">
        <a:off x="4712490" y="1043786"/>
        <a:ext cx="360513" cy="458180"/>
      </dsp:txXfrm>
    </dsp:sp>
    <dsp:sp modelId="{43DCCED6-17EE-4AC2-81A6-519D2161BD6F}">
      <dsp:nvSpPr>
        <dsp:cNvPr id="0" name=""/>
        <dsp:cNvSpPr/>
      </dsp:nvSpPr>
      <dsp:spPr>
        <a:xfrm>
          <a:off x="5046518" y="1198978"/>
          <a:ext cx="1357572" cy="135757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Falho</a:t>
          </a:r>
          <a:endParaRPr lang="en-US" sz="1600" kern="1200" dirty="0"/>
        </a:p>
      </dsp:txBody>
      <dsp:txXfrm>
        <a:off x="5046518" y="1198978"/>
        <a:ext cx="1357572" cy="1357572"/>
      </dsp:txXfrm>
    </dsp:sp>
    <dsp:sp modelId="{933A58A4-B280-4A08-B06F-ACF38F258D5E}">
      <dsp:nvSpPr>
        <dsp:cNvPr id="0" name=""/>
        <dsp:cNvSpPr/>
      </dsp:nvSpPr>
      <dsp:spPr>
        <a:xfrm rot="5553810">
          <a:off x="5590704" y="2635888"/>
          <a:ext cx="323304" cy="5145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5553810">
        <a:off x="5590704" y="2635888"/>
        <a:ext cx="323304" cy="514592"/>
      </dsp:txXfrm>
    </dsp:sp>
    <dsp:sp modelId="{CBF5BBB5-5E75-4F06-8C85-9DB41AA20D44}">
      <dsp:nvSpPr>
        <dsp:cNvPr id="0" name=""/>
        <dsp:cNvSpPr/>
      </dsp:nvSpPr>
      <dsp:spPr>
        <a:xfrm>
          <a:off x="5178420" y="3124204"/>
          <a:ext cx="1357572" cy="135757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Abortado</a:t>
          </a:r>
          <a:endParaRPr lang="en-US" sz="1600" kern="1200" dirty="0"/>
        </a:p>
      </dsp:txBody>
      <dsp:txXfrm>
        <a:off x="5178420" y="3124204"/>
        <a:ext cx="1357572" cy="1357572"/>
      </dsp:txXfrm>
    </dsp:sp>
    <dsp:sp modelId="{161CB441-C4B1-41FC-8DAB-ABD1968B5A78}">
      <dsp:nvSpPr>
        <dsp:cNvPr id="0" name=""/>
        <dsp:cNvSpPr/>
      </dsp:nvSpPr>
      <dsp:spPr>
        <a:xfrm rot="10800010">
          <a:off x="3932605" y="1900326"/>
          <a:ext cx="1017079" cy="4581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10800010">
        <a:off x="3932605" y="1900326"/>
        <a:ext cx="1017079" cy="458180"/>
      </dsp:txXfrm>
    </dsp:sp>
    <dsp:sp modelId="{7DDBF79D-4C47-4F92-86A8-45C4918E3E4C}">
      <dsp:nvSpPr>
        <dsp:cNvPr id="0" name=""/>
        <dsp:cNvSpPr/>
      </dsp:nvSpPr>
      <dsp:spPr>
        <a:xfrm>
          <a:off x="1901829" y="3124195"/>
          <a:ext cx="1357572" cy="135757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Executado</a:t>
          </a:r>
          <a:endParaRPr lang="en-US" sz="1600" kern="1200" dirty="0"/>
        </a:p>
      </dsp:txBody>
      <dsp:txXfrm>
        <a:off x="1901829" y="3124195"/>
        <a:ext cx="1357572" cy="1357572"/>
      </dsp:txXfrm>
    </dsp:sp>
    <dsp:sp modelId="{7E5F10E7-DE96-4523-94F6-B839A031394A}">
      <dsp:nvSpPr>
        <dsp:cNvPr id="0" name=""/>
        <dsp:cNvSpPr/>
      </dsp:nvSpPr>
      <dsp:spPr>
        <a:xfrm rot="15858971" flipH="1">
          <a:off x="2253146" y="2600576"/>
          <a:ext cx="503777" cy="4967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15858971" flipH="1">
        <a:off x="2253146" y="2600576"/>
        <a:ext cx="503777" cy="496750"/>
      </dsp:txXfrm>
    </dsp:sp>
    <dsp:sp modelId="{2D0EBAAB-50EF-40C8-88E3-42BE54DAEC59}">
      <dsp:nvSpPr>
        <dsp:cNvPr id="0" name=""/>
        <dsp:cNvSpPr/>
      </dsp:nvSpPr>
      <dsp:spPr>
        <a:xfrm>
          <a:off x="1749308" y="1198978"/>
          <a:ext cx="1357572" cy="1357572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Parcialente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executado</a:t>
          </a:r>
          <a:endParaRPr lang="en-US" sz="1600" kern="1200" dirty="0"/>
        </a:p>
      </dsp:txBody>
      <dsp:txXfrm>
        <a:off x="1749308" y="1198978"/>
        <a:ext cx="1357572" cy="1357572"/>
      </dsp:txXfrm>
    </dsp:sp>
    <dsp:sp modelId="{45B8E893-5D4C-462A-8845-5C5FC5A72BF2}">
      <dsp:nvSpPr>
        <dsp:cNvPr id="0" name=""/>
        <dsp:cNvSpPr/>
      </dsp:nvSpPr>
      <dsp:spPr>
        <a:xfrm rot="8966555">
          <a:off x="3063886" y="1055781"/>
          <a:ext cx="360513" cy="4581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8966555">
        <a:off x="3063886" y="1055781"/>
        <a:ext cx="360513" cy="45818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366EFD9-D500-491F-9673-E5172E790B6F}">
      <dsp:nvSpPr>
        <dsp:cNvPr id="0" name=""/>
        <dsp:cNvSpPr/>
      </dsp:nvSpPr>
      <dsp:spPr>
        <a:xfrm>
          <a:off x="3397913" y="1197"/>
          <a:ext cx="1357572" cy="135757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Ativo</a:t>
          </a:r>
          <a:endParaRPr lang="en-US" sz="1600" kern="1200" dirty="0"/>
        </a:p>
      </dsp:txBody>
      <dsp:txXfrm>
        <a:off x="3397913" y="1197"/>
        <a:ext cx="1357572" cy="1357572"/>
      </dsp:txXfrm>
    </dsp:sp>
    <dsp:sp modelId="{27F09296-5C75-489B-B731-64B06D6DF1D9}">
      <dsp:nvSpPr>
        <dsp:cNvPr id="0" name=""/>
        <dsp:cNvSpPr/>
      </dsp:nvSpPr>
      <dsp:spPr>
        <a:xfrm rot="2160000">
          <a:off x="4712490" y="1043786"/>
          <a:ext cx="360513" cy="4581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2160000">
        <a:off x="4712490" y="1043786"/>
        <a:ext cx="360513" cy="458180"/>
      </dsp:txXfrm>
    </dsp:sp>
    <dsp:sp modelId="{43DCCED6-17EE-4AC2-81A6-519D2161BD6F}">
      <dsp:nvSpPr>
        <dsp:cNvPr id="0" name=""/>
        <dsp:cNvSpPr/>
      </dsp:nvSpPr>
      <dsp:spPr>
        <a:xfrm>
          <a:off x="5046518" y="1198978"/>
          <a:ext cx="1357572" cy="135757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Falho</a:t>
          </a:r>
          <a:endParaRPr lang="en-US" sz="1600" kern="1200" dirty="0"/>
        </a:p>
      </dsp:txBody>
      <dsp:txXfrm>
        <a:off x="5046518" y="1198978"/>
        <a:ext cx="1357572" cy="1357572"/>
      </dsp:txXfrm>
    </dsp:sp>
    <dsp:sp modelId="{933A58A4-B280-4A08-B06F-ACF38F258D5E}">
      <dsp:nvSpPr>
        <dsp:cNvPr id="0" name=""/>
        <dsp:cNvSpPr/>
      </dsp:nvSpPr>
      <dsp:spPr>
        <a:xfrm rot="5553810">
          <a:off x="5590704" y="2635888"/>
          <a:ext cx="323304" cy="5145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5553810">
        <a:off x="5590704" y="2635888"/>
        <a:ext cx="323304" cy="514592"/>
      </dsp:txXfrm>
    </dsp:sp>
    <dsp:sp modelId="{CBF5BBB5-5E75-4F06-8C85-9DB41AA20D44}">
      <dsp:nvSpPr>
        <dsp:cNvPr id="0" name=""/>
        <dsp:cNvSpPr/>
      </dsp:nvSpPr>
      <dsp:spPr>
        <a:xfrm>
          <a:off x="5178420" y="3124204"/>
          <a:ext cx="1357572" cy="135757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Abortado</a:t>
          </a:r>
          <a:endParaRPr lang="en-US" sz="1600" kern="1200" dirty="0"/>
        </a:p>
      </dsp:txBody>
      <dsp:txXfrm>
        <a:off x="5178420" y="3124204"/>
        <a:ext cx="1357572" cy="1357572"/>
      </dsp:txXfrm>
    </dsp:sp>
    <dsp:sp modelId="{161CB441-C4B1-41FC-8DAB-ABD1968B5A78}">
      <dsp:nvSpPr>
        <dsp:cNvPr id="0" name=""/>
        <dsp:cNvSpPr/>
      </dsp:nvSpPr>
      <dsp:spPr>
        <a:xfrm rot="10800010">
          <a:off x="3932605" y="1900326"/>
          <a:ext cx="1017079" cy="4581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10800010">
        <a:off x="3932605" y="1900326"/>
        <a:ext cx="1017079" cy="458180"/>
      </dsp:txXfrm>
    </dsp:sp>
    <dsp:sp modelId="{7DDBF79D-4C47-4F92-86A8-45C4918E3E4C}">
      <dsp:nvSpPr>
        <dsp:cNvPr id="0" name=""/>
        <dsp:cNvSpPr/>
      </dsp:nvSpPr>
      <dsp:spPr>
        <a:xfrm>
          <a:off x="1901829" y="3124195"/>
          <a:ext cx="1357572" cy="135757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Executado</a:t>
          </a:r>
          <a:endParaRPr lang="en-US" sz="1600" kern="1200" dirty="0"/>
        </a:p>
      </dsp:txBody>
      <dsp:txXfrm>
        <a:off x="1901829" y="3124195"/>
        <a:ext cx="1357572" cy="1357572"/>
      </dsp:txXfrm>
    </dsp:sp>
    <dsp:sp modelId="{7E5F10E7-DE96-4523-94F6-B839A031394A}">
      <dsp:nvSpPr>
        <dsp:cNvPr id="0" name=""/>
        <dsp:cNvSpPr/>
      </dsp:nvSpPr>
      <dsp:spPr>
        <a:xfrm rot="15858971" flipH="1">
          <a:off x="2253146" y="2600576"/>
          <a:ext cx="503777" cy="4967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15858971" flipH="1">
        <a:off x="2253146" y="2600576"/>
        <a:ext cx="503777" cy="496750"/>
      </dsp:txXfrm>
    </dsp:sp>
    <dsp:sp modelId="{2D0EBAAB-50EF-40C8-88E3-42BE54DAEC59}">
      <dsp:nvSpPr>
        <dsp:cNvPr id="0" name=""/>
        <dsp:cNvSpPr/>
      </dsp:nvSpPr>
      <dsp:spPr>
        <a:xfrm>
          <a:off x="1749308" y="1198978"/>
          <a:ext cx="1357572" cy="1357572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Parcialente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executado</a:t>
          </a:r>
          <a:endParaRPr lang="en-US" sz="1600" kern="1200" dirty="0"/>
        </a:p>
      </dsp:txBody>
      <dsp:txXfrm>
        <a:off x="1749308" y="1198978"/>
        <a:ext cx="1357572" cy="1357572"/>
      </dsp:txXfrm>
    </dsp:sp>
    <dsp:sp modelId="{45B8E893-5D4C-462A-8845-5C5FC5A72BF2}">
      <dsp:nvSpPr>
        <dsp:cNvPr id="0" name=""/>
        <dsp:cNvSpPr/>
      </dsp:nvSpPr>
      <dsp:spPr>
        <a:xfrm rot="8966555">
          <a:off x="3063886" y="1055781"/>
          <a:ext cx="360513" cy="4581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8966555">
        <a:off x="3063886" y="1055781"/>
        <a:ext cx="360513" cy="4581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217E30BA-5FE8-4916-B217-F42C3805410D}" type="datetimeFigureOut">
              <a:rPr lang="en-US" smtClean="0"/>
              <a:t>4/26/2012</a:t>
            </a:fld>
            <a:endParaRPr lang="en-US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3F8120-010C-4C4F-84D9-BB66869B1D75}" type="slidenum">
              <a:rPr lang="en-US" smtClean="0"/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30BA-5FE8-4916-B217-F42C3805410D}" type="datetimeFigureOut">
              <a:rPr lang="en-US" smtClean="0"/>
              <a:t>4/26/2012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F8120-010C-4C4F-84D9-BB66869B1D75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217E30BA-5FE8-4916-B217-F42C3805410D}" type="datetimeFigureOut">
              <a:rPr lang="en-US" smtClean="0"/>
              <a:t>4/26/2012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tângulo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A3F8120-010C-4C4F-84D9-BB66869B1D75}" type="slidenum">
              <a:rPr lang="en-US" smtClean="0"/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30BA-5FE8-4916-B217-F42C3805410D}" type="datetimeFigureOut">
              <a:rPr lang="en-US" smtClean="0"/>
              <a:t>4/26/2012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A3F8120-010C-4C4F-84D9-BB66869B1D75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7" name="Retângulo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30BA-5FE8-4916-B217-F42C3805410D}" type="datetimeFigureOut">
              <a:rPr lang="en-US" smtClean="0"/>
              <a:t>4/26/2012</a:t>
            </a:fld>
            <a:endParaRPr lang="en-US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FA3F8120-010C-4C4F-84D9-BB66869B1D75}" type="slidenum">
              <a:rPr lang="en-US" smtClean="0"/>
              <a:t>‹nº›</a:t>
            </a:fld>
            <a:endParaRPr lang="en-US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8" name="Espaço Reservado para Data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17E30BA-5FE8-4916-B217-F42C3805410D}" type="datetimeFigureOut">
              <a:rPr lang="en-US" smtClean="0"/>
              <a:t>4/26/2012</a:t>
            </a:fld>
            <a:endParaRPr lang="en-US"/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A3F8120-010C-4C4F-84D9-BB66869B1D75}" type="slidenum">
              <a:rPr lang="en-US" smtClean="0"/>
              <a:t>‹nº›</a:t>
            </a:fld>
            <a:endParaRPr lang="en-US"/>
          </a:p>
        </p:txBody>
      </p:sp>
      <p:sp>
        <p:nvSpPr>
          <p:cNvPr id="12" name="Espaço Reservado para Rodapé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17E30BA-5FE8-4916-B217-F42C3805410D}" type="datetimeFigureOut">
              <a:rPr lang="en-US" smtClean="0"/>
              <a:t>4/26/2012</a:t>
            </a:fld>
            <a:endParaRPr lang="en-US"/>
          </a:p>
        </p:txBody>
      </p:sp>
      <p:sp>
        <p:nvSpPr>
          <p:cNvPr id="12" name="Espaço Reservado para Número de Slid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A3F8120-010C-4C4F-84D9-BB66869B1D75}" type="slidenum">
              <a:rPr lang="en-US" smtClean="0"/>
              <a:t>‹nº›</a:t>
            </a:fld>
            <a:endParaRPr lang="en-US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Espaço Reservado para Texto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5" name="Espaço Reservado para Texto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30BA-5FE8-4916-B217-F42C3805410D}" type="datetimeFigureOut">
              <a:rPr lang="en-US" smtClean="0"/>
              <a:t>4/26/2012</a:t>
            </a:fld>
            <a:endParaRPr lang="en-US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A3F8120-010C-4C4F-84D9-BB66869B1D75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30BA-5FE8-4916-B217-F42C3805410D}" type="datetimeFigureOut">
              <a:rPr lang="en-US" smtClean="0"/>
              <a:t>4/26/2012</a:t>
            </a:fld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3F8120-010C-4C4F-84D9-BB66869B1D75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30BA-5FE8-4916-B217-F42C3805410D}" type="datetimeFigureOut">
              <a:rPr lang="en-US" smtClean="0"/>
              <a:t>4/26/2012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A3F8120-010C-4C4F-84D9-BB66869B1D75}" type="slidenum">
              <a:rPr lang="en-US" smtClean="0"/>
              <a:t>‹nº›</a:t>
            </a:fld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8" name="Retângulo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Retângulo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217E30BA-5FE8-4916-B217-F42C3805410D}" type="datetimeFigureOut">
              <a:rPr lang="en-US" smtClean="0"/>
              <a:t>4/26/2012</a:t>
            </a:fld>
            <a:endParaRPr lang="en-US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FA3F8120-010C-4C4F-84D9-BB66869B1D75}" type="slidenum">
              <a:rPr lang="en-US" smtClean="0"/>
              <a:t>‹nº›</a:t>
            </a:fld>
            <a:endParaRPr lang="en-US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17E30BA-5FE8-4916-B217-F42C3805410D}" type="datetimeFigureOut">
              <a:rPr lang="en-US" smtClean="0"/>
              <a:t>4/26/2012</a:t>
            </a:fld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tângulo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A3F8120-010C-4C4F-84D9-BB66869B1D75}" type="slidenum">
              <a:rPr lang="en-US" smtClean="0"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Gerenciamento</a:t>
            </a:r>
            <a:r>
              <a:rPr lang="en-US" dirty="0" smtClean="0"/>
              <a:t> de </a:t>
            </a:r>
            <a:r>
              <a:rPr lang="en-US" dirty="0" err="1" smtClean="0"/>
              <a:t>Transações</a:t>
            </a:r>
            <a:r>
              <a:rPr lang="en-US" dirty="0" smtClean="0"/>
              <a:t> - </a:t>
            </a:r>
            <a:r>
              <a:rPr lang="en-US" dirty="0" err="1" smtClean="0"/>
              <a:t>Introdução</a:t>
            </a:r>
            <a:endParaRPr 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Lílian</a:t>
            </a:r>
            <a:r>
              <a:rPr lang="en-US" dirty="0" smtClean="0"/>
              <a:t> </a:t>
            </a:r>
            <a:r>
              <a:rPr lang="en-US" dirty="0" err="1" smtClean="0"/>
              <a:t>Simão</a:t>
            </a:r>
            <a:r>
              <a:rPr lang="en-US" dirty="0" smtClean="0"/>
              <a:t> Oliveira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Estados</a:t>
            </a:r>
            <a:r>
              <a:rPr lang="en-US" dirty="0" smtClean="0"/>
              <a:t> de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endParaRPr lang="en-US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eta para a esquerda 4"/>
          <p:cNvSpPr/>
          <p:nvPr/>
        </p:nvSpPr>
        <p:spPr>
          <a:xfrm>
            <a:off x="3733800" y="3505200"/>
            <a:ext cx="609600" cy="457200"/>
          </a:xfrm>
          <a:prstGeom prst="lef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aixaDeTexto 5"/>
          <p:cNvSpPr txBox="1"/>
          <p:nvPr/>
        </p:nvSpPr>
        <p:spPr>
          <a:xfrm>
            <a:off x="6248400" y="1524000"/>
            <a:ext cx="2667000" cy="1200329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o estado inicial; a </a:t>
            </a:r>
            <a:r>
              <a:rPr lang="pt-BR" dirty="0" smtClean="0">
                <a:solidFill>
                  <a:schemeClr val="bg1"/>
                </a:solidFill>
              </a:rPr>
              <a:t>transação</a:t>
            </a:r>
            <a:endParaRPr lang="pt-BR" dirty="0">
              <a:solidFill>
                <a:schemeClr val="bg1"/>
              </a:solidFill>
            </a:endParaRPr>
          </a:p>
          <a:p>
            <a:r>
              <a:rPr lang="pt-BR" dirty="0">
                <a:solidFill>
                  <a:schemeClr val="bg1"/>
                </a:solidFill>
              </a:rPr>
              <a:t>permanece neste estado durante </a:t>
            </a:r>
            <a:r>
              <a:rPr lang="pt-BR" dirty="0" smtClean="0">
                <a:solidFill>
                  <a:schemeClr val="bg1"/>
                </a:solidFill>
              </a:rPr>
              <a:t>a </a:t>
            </a:r>
            <a:r>
              <a:rPr lang="en-US" dirty="0" err="1" smtClean="0">
                <a:solidFill>
                  <a:schemeClr val="bg1"/>
                </a:solidFill>
              </a:rPr>
              <a:t>execução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8" name="Conector reto 7"/>
          <p:cNvCxnSpPr>
            <a:endCxn id="6" idx="1"/>
          </p:cNvCxnSpPr>
          <p:nvPr/>
        </p:nvCxnSpPr>
        <p:spPr>
          <a:xfrm flipV="1">
            <a:off x="5410200" y="2124165"/>
            <a:ext cx="838200" cy="9435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Estados</a:t>
            </a:r>
            <a:r>
              <a:rPr lang="en-US" dirty="0" smtClean="0"/>
              <a:t> de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endParaRPr lang="en-US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eta para a esquerda 4"/>
          <p:cNvSpPr/>
          <p:nvPr/>
        </p:nvSpPr>
        <p:spPr>
          <a:xfrm>
            <a:off x="3733800" y="3505200"/>
            <a:ext cx="609600" cy="457200"/>
          </a:xfrm>
          <a:prstGeom prst="lef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aixaDeTexto 5"/>
          <p:cNvSpPr txBox="1"/>
          <p:nvPr/>
        </p:nvSpPr>
        <p:spPr>
          <a:xfrm>
            <a:off x="228600" y="1752600"/>
            <a:ext cx="2667000" cy="646331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Depois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que</a:t>
            </a:r>
            <a:r>
              <a:rPr lang="en-US" dirty="0" smtClean="0">
                <a:solidFill>
                  <a:schemeClr val="bg1"/>
                </a:solidFill>
              </a:rPr>
              <a:t> a </a:t>
            </a:r>
            <a:r>
              <a:rPr lang="en-US" dirty="0" err="1" smtClean="0">
                <a:solidFill>
                  <a:schemeClr val="bg1"/>
                </a:solidFill>
              </a:rPr>
              <a:t>última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instrução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foi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executada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8" name="Conector reto 7"/>
          <p:cNvCxnSpPr>
            <a:stCxn id="6" idx="2"/>
          </p:cNvCxnSpPr>
          <p:nvPr/>
        </p:nvCxnSpPr>
        <p:spPr>
          <a:xfrm>
            <a:off x="1562100" y="2398931"/>
            <a:ext cx="876300" cy="725269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Estados</a:t>
            </a:r>
            <a:r>
              <a:rPr lang="en-US" dirty="0" smtClean="0"/>
              <a:t> de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endParaRPr lang="en-US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eta para a esquerda 4"/>
          <p:cNvSpPr/>
          <p:nvPr/>
        </p:nvSpPr>
        <p:spPr>
          <a:xfrm>
            <a:off x="3733800" y="3505200"/>
            <a:ext cx="609600" cy="457200"/>
          </a:xfrm>
          <a:prstGeom prst="lef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aixaDeTexto 5"/>
          <p:cNvSpPr txBox="1"/>
          <p:nvPr/>
        </p:nvSpPr>
        <p:spPr>
          <a:xfrm>
            <a:off x="6477000" y="1600200"/>
            <a:ext cx="2667000" cy="1200329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bg1"/>
                </a:solidFill>
              </a:rPr>
              <a:t>depois da descoberta de que uma execução normal não pode mais</a:t>
            </a:r>
          </a:p>
          <a:p>
            <a:r>
              <a:rPr lang="en-US" b="1" dirty="0" err="1">
                <a:solidFill>
                  <a:schemeClr val="bg1"/>
                </a:solidFill>
              </a:rPr>
              <a:t>prosseguir</a:t>
            </a:r>
            <a:r>
              <a:rPr lang="en-US" b="1" dirty="0">
                <a:solidFill>
                  <a:schemeClr val="bg1"/>
                </a:solidFill>
              </a:rPr>
              <a:t>.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8" name="Conector reto 7"/>
          <p:cNvCxnSpPr>
            <a:stCxn id="6" idx="2"/>
          </p:cNvCxnSpPr>
          <p:nvPr/>
        </p:nvCxnSpPr>
        <p:spPr>
          <a:xfrm flipH="1">
            <a:off x="6858000" y="2800529"/>
            <a:ext cx="952500" cy="323671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Estados</a:t>
            </a:r>
            <a:r>
              <a:rPr lang="en-US" dirty="0" smtClean="0"/>
              <a:t> de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endParaRPr lang="en-US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eta para a esquerda 4"/>
          <p:cNvSpPr/>
          <p:nvPr/>
        </p:nvSpPr>
        <p:spPr>
          <a:xfrm>
            <a:off x="3733800" y="3505200"/>
            <a:ext cx="609600" cy="457200"/>
          </a:xfrm>
          <a:prstGeom prst="lef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aixaDeTexto 5"/>
          <p:cNvSpPr txBox="1"/>
          <p:nvPr/>
        </p:nvSpPr>
        <p:spPr>
          <a:xfrm>
            <a:off x="5638800" y="1828800"/>
            <a:ext cx="3200400" cy="2862322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após a </a:t>
            </a:r>
            <a:r>
              <a:rPr lang="pt-BR" dirty="0" smtClean="0">
                <a:solidFill>
                  <a:schemeClr val="bg1"/>
                </a:solidFill>
              </a:rPr>
              <a:t>transação </a:t>
            </a:r>
            <a:r>
              <a:rPr lang="pt-BR" dirty="0">
                <a:solidFill>
                  <a:schemeClr val="bg1"/>
                </a:solidFill>
              </a:rPr>
              <a:t>ter sido</a:t>
            </a:r>
          </a:p>
          <a:p>
            <a:r>
              <a:rPr lang="pt-BR" dirty="0">
                <a:solidFill>
                  <a:schemeClr val="bg1"/>
                </a:solidFill>
              </a:rPr>
              <a:t>desfeita (</a:t>
            </a:r>
            <a:r>
              <a:rPr lang="pt-BR" dirty="0" err="1" smtClean="0">
                <a:solidFill>
                  <a:schemeClr val="bg1"/>
                </a:solidFill>
              </a:rPr>
              <a:t>roll</a:t>
            </a:r>
            <a:r>
              <a:rPr lang="pt-BR" dirty="0" smtClean="0">
                <a:solidFill>
                  <a:schemeClr val="bg1"/>
                </a:solidFill>
              </a:rPr>
              <a:t> </a:t>
            </a:r>
            <a:r>
              <a:rPr lang="pt-BR" dirty="0" err="1">
                <a:solidFill>
                  <a:schemeClr val="bg1"/>
                </a:solidFill>
              </a:rPr>
              <a:t>back</a:t>
            </a:r>
            <a:r>
              <a:rPr lang="pt-BR" dirty="0">
                <a:solidFill>
                  <a:schemeClr val="bg1"/>
                </a:solidFill>
              </a:rPr>
              <a:t>) e </a:t>
            </a:r>
            <a:r>
              <a:rPr lang="pt-BR" dirty="0" smtClean="0">
                <a:solidFill>
                  <a:schemeClr val="bg1"/>
                </a:solidFill>
              </a:rPr>
              <a:t>o DB restaurado para </a:t>
            </a:r>
            <a:r>
              <a:rPr lang="pt-BR" dirty="0">
                <a:solidFill>
                  <a:schemeClr val="bg1"/>
                </a:solidFill>
              </a:rPr>
              <a:t>o seu último estado </a:t>
            </a:r>
            <a:r>
              <a:rPr lang="pt-BR" dirty="0" smtClean="0">
                <a:solidFill>
                  <a:schemeClr val="bg1"/>
                </a:solidFill>
              </a:rPr>
              <a:t>consistente antes </a:t>
            </a:r>
            <a:r>
              <a:rPr lang="pt-BR" dirty="0">
                <a:solidFill>
                  <a:schemeClr val="bg1"/>
                </a:solidFill>
              </a:rPr>
              <a:t>do início da </a:t>
            </a:r>
            <a:r>
              <a:rPr lang="pt-BR" dirty="0" smtClean="0">
                <a:solidFill>
                  <a:schemeClr val="bg1"/>
                </a:solidFill>
              </a:rPr>
              <a:t>transação</a:t>
            </a:r>
            <a:r>
              <a:rPr lang="pt-BR" dirty="0">
                <a:solidFill>
                  <a:schemeClr val="bg1"/>
                </a:solidFill>
              </a:rPr>
              <a:t>. </a:t>
            </a:r>
            <a:r>
              <a:rPr lang="pt-BR" dirty="0" smtClean="0">
                <a:solidFill>
                  <a:schemeClr val="bg1"/>
                </a:solidFill>
              </a:rPr>
              <a:t>Duas opões </a:t>
            </a:r>
            <a:r>
              <a:rPr lang="pt-BR" dirty="0">
                <a:solidFill>
                  <a:schemeClr val="bg1"/>
                </a:solidFill>
              </a:rPr>
              <a:t>após abortar a transação:</a:t>
            </a:r>
          </a:p>
          <a:p>
            <a:pPr>
              <a:buFont typeface="Arial" pitchFamily="34" charset="0"/>
              <a:buChar char="•"/>
            </a:pPr>
            <a:r>
              <a:rPr lang="pt-BR" b="1" dirty="0" err="1" smtClean="0">
                <a:solidFill>
                  <a:schemeClr val="bg1"/>
                </a:solidFill>
              </a:rPr>
              <a:t>re-inicia</a:t>
            </a:r>
            <a:r>
              <a:rPr lang="pt-BR" b="1" dirty="0" smtClean="0">
                <a:solidFill>
                  <a:schemeClr val="bg1"/>
                </a:solidFill>
              </a:rPr>
              <a:t> </a:t>
            </a:r>
            <a:r>
              <a:rPr lang="pt-BR" b="1" dirty="0">
                <a:solidFill>
                  <a:schemeClr val="bg1"/>
                </a:solidFill>
              </a:rPr>
              <a:t>a </a:t>
            </a:r>
            <a:r>
              <a:rPr lang="pt-BR" b="1" dirty="0" smtClean="0">
                <a:solidFill>
                  <a:schemeClr val="bg1"/>
                </a:solidFill>
              </a:rPr>
              <a:t>transação </a:t>
            </a:r>
            <a:r>
              <a:rPr lang="pt-BR" dirty="0">
                <a:solidFill>
                  <a:schemeClr val="bg1"/>
                </a:solidFill>
              </a:rPr>
              <a:t>– só </a:t>
            </a:r>
            <a:r>
              <a:rPr lang="pt-BR" dirty="0" smtClean="0">
                <a:solidFill>
                  <a:schemeClr val="bg1"/>
                </a:solidFill>
              </a:rPr>
              <a:t>se nenhum </a:t>
            </a:r>
            <a:r>
              <a:rPr lang="pt-BR" dirty="0">
                <a:solidFill>
                  <a:schemeClr val="bg1"/>
                </a:solidFill>
              </a:rPr>
              <a:t>erro lógico interno ocorreu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elimina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>
                <a:solidFill>
                  <a:schemeClr val="bg1"/>
                </a:solidFill>
              </a:rPr>
              <a:t>a </a:t>
            </a:r>
            <a:r>
              <a:rPr lang="en-US" b="1" dirty="0" err="1" smtClean="0">
                <a:solidFill>
                  <a:schemeClr val="bg1"/>
                </a:solidFill>
              </a:rPr>
              <a:t>transação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10" name="Conector reto 9"/>
          <p:cNvCxnSpPr>
            <a:stCxn id="6" idx="2"/>
          </p:cNvCxnSpPr>
          <p:nvPr/>
        </p:nvCxnSpPr>
        <p:spPr>
          <a:xfrm flipH="1">
            <a:off x="6858000" y="4691122"/>
            <a:ext cx="381000" cy="414278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Estados</a:t>
            </a:r>
            <a:r>
              <a:rPr lang="en-US" dirty="0" smtClean="0"/>
              <a:t> de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endParaRPr lang="en-US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eta para a esquerda 4"/>
          <p:cNvSpPr/>
          <p:nvPr/>
        </p:nvSpPr>
        <p:spPr>
          <a:xfrm>
            <a:off x="3733800" y="3505200"/>
            <a:ext cx="609600" cy="457200"/>
          </a:xfrm>
          <a:prstGeom prst="lef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aixaDeTexto 5"/>
          <p:cNvSpPr txBox="1"/>
          <p:nvPr/>
        </p:nvSpPr>
        <p:spPr>
          <a:xfrm>
            <a:off x="2895600" y="6096000"/>
            <a:ext cx="3200400" cy="64633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bg1"/>
                </a:solidFill>
              </a:rPr>
              <a:t>depois de completada com sucesso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10" name="Conector reto 9"/>
          <p:cNvCxnSpPr>
            <a:stCxn id="6" idx="0"/>
          </p:cNvCxnSpPr>
          <p:nvPr/>
        </p:nvCxnSpPr>
        <p:spPr>
          <a:xfrm flipH="1" flipV="1">
            <a:off x="3810000" y="5410200"/>
            <a:ext cx="685800" cy="685800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Execução</a:t>
            </a:r>
            <a:r>
              <a:rPr lang="en-US" dirty="0" smtClean="0"/>
              <a:t> </a:t>
            </a:r>
            <a:r>
              <a:rPr lang="en-US" dirty="0" err="1" smtClean="0"/>
              <a:t>concorrente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BR" dirty="0" smtClean="0"/>
              <a:t>Os sistemas de processamento de </a:t>
            </a:r>
            <a:r>
              <a:rPr lang="pt-BR" dirty="0" smtClean="0"/>
              <a:t>transações normalmente </a:t>
            </a:r>
            <a:r>
              <a:rPr lang="pt-BR" dirty="0" smtClean="0"/>
              <a:t>permitem que várias transações </a:t>
            </a:r>
            <a:r>
              <a:rPr lang="pt-BR" dirty="0" smtClean="0"/>
              <a:t>sejam </a:t>
            </a:r>
            <a:r>
              <a:rPr lang="en-US" dirty="0" err="1" smtClean="0"/>
              <a:t>executadas</a:t>
            </a:r>
            <a:r>
              <a:rPr lang="en-US" dirty="0" smtClean="0"/>
              <a:t> </a:t>
            </a:r>
            <a:r>
              <a:rPr lang="en-US" dirty="0" err="1" smtClean="0"/>
              <a:t>ao</a:t>
            </a:r>
            <a:r>
              <a:rPr lang="en-US" dirty="0" smtClean="0"/>
              <a:t> </a:t>
            </a:r>
            <a:r>
              <a:rPr lang="en-US" dirty="0" err="1" smtClean="0"/>
              <a:t>mesmo</a:t>
            </a:r>
            <a:r>
              <a:rPr lang="en-US" dirty="0" smtClean="0"/>
              <a:t> </a:t>
            </a:r>
            <a:r>
              <a:rPr lang="en-US" dirty="0" smtClean="0"/>
              <a:t>tempo</a:t>
            </a:r>
          </a:p>
          <a:p>
            <a:endParaRPr lang="en-US" dirty="0" smtClean="0"/>
          </a:p>
          <a:p>
            <a:r>
              <a:rPr lang="pt-BR" dirty="0" smtClean="0"/>
              <a:t>Essa </a:t>
            </a:r>
            <a:r>
              <a:rPr lang="pt-BR" dirty="0" smtClean="0"/>
              <a:t>atualização de dados simultânea causa </a:t>
            </a:r>
            <a:r>
              <a:rPr lang="pt-BR" dirty="0" smtClean="0"/>
              <a:t>várias complicações </a:t>
            </a:r>
            <a:r>
              <a:rPr lang="pt-BR" dirty="0" smtClean="0"/>
              <a:t>com a consistência dos dados o </a:t>
            </a:r>
            <a:r>
              <a:rPr lang="pt-BR" dirty="0" smtClean="0"/>
              <a:t>que gera </a:t>
            </a:r>
            <a:r>
              <a:rPr lang="pt-BR" dirty="0" smtClean="0"/>
              <a:t>um trabalho extra no gerenciamento </a:t>
            </a:r>
            <a:r>
              <a:rPr lang="pt-BR" dirty="0" smtClean="0"/>
              <a:t>dos </a:t>
            </a:r>
            <a:r>
              <a:rPr lang="en-US" dirty="0" err="1" smtClean="0"/>
              <a:t>mesmos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err="1" smtClean="0"/>
              <a:t>Vantagens</a:t>
            </a:r>
            <a:endParaRPr lang="en-US" dirty="0" smtClean="0"/>
          </a:p>
          <a:p>
            <a:pPr lvl="1"/>
            <a:r>
              <a:rPr lang="pt-BR" dirty="0" smtClean="0"/>
              <a:t>Melhor </a:t>
            </a:r>
            <a:r>
              <a:rPr lang="pt-BR" dirty="0" err="1" smtClean="0"/>
              <a:t>throughput</a:t>
            </a:r>
            <a:r>
              <a:rPr lang="pt-BR" dirty="0" smtClean="0"/>
              <a:t> e utilização dos </a:t>
            </a:r>
            <a:r>
              <a:rPr lang="pt-BR" dirty="0" smtClean="0"/>
              <a:t>recursos</a:t>
            </a:r>
          </a:p>
          <a:p>
            <a:pPr lvl="1"/>
            <a:r>
              <a:rPr lang="en-US" dirty="0" smtClean="0"/>
              <a:t>Tempo </a:t>
            </a:r>
            <a:r>
              <a:rPr lang="en-US" dirty="0" smtClean="0"/>
              <a:t>de </a:t>
            </a:r>
            <a:r>
              <a:rPr lang="en-US" dirty="0" err="1" smtClean="0"/>
              <a:t>resposta</a:t>
            </a:r>
            <a:r>
              <a:rPr lang="en-US" dirty="0" smtClean="0"/>
              <a:t> </a:t>
            </a:r>
            <a:r>
              <a:rPr lang="en-US" dirty="0" err="1" smtClean="0"/>
              <a:t>reduzido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Execução</a:t>
            </a:r>
            <a:r>
              <a:rPr lang="en-US" dirty="0" smtClean="0"/>
              <a:t> </a:t>
            </a:r>
            <a:r>
              <a:rPr lang="en-US" dirty="0" err="1" smtClean="0"/>
              <a:t>Concorrente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As </a:t>
            </a:r>
            <a:r>
              <a:rPr lang="pt-BR" dirty="0" err="1" smtClean="0"/>
              <a:t>seqüências</a:t>
            </a:r>
            <a:r>
              <a:rPr lang="pt-BR" dirty="0" smtClean="0"/>
              <a:t> de execução de transações em um SGBD </a:t>
            </a:r>
            <a:r>
              <a:rPr lang="pt-BR" dirty="0" smtClean="0"/>
              <a:t>são </a:t>
            </a:r>
            <a:r>
              <a:rPr lang="en-US" dirty="0" err="1" smtClean="0"/>
              <a:t>denominados</a:t>
            </a:r>
            <a:r>
              <a:rPr lang="en-US" dirty="0" smtClean="0"/>
              <a:t> </a:t>
            </a:r>
            <a:r>
              <a:rPr lang="en-US" b="1" i="1" dirty="0" smtClean="0"/>
              <a:t>schedules</a:t>
            </a:r>
            <a:r>
              <a:rPr lang="en-US" i="1" dirty="0" smtClean="0"/>
              <a:t>.</a:t>
            </a:r>
          </a:p>
          <a:p>
            <a:endParaRPr lang="en-US" i="1" dirty="0" smtClean="0"/>
          </a:p>
          <a:p>
            <a:r>
              <a:rPr lang="pt-BR" dirty="0" smtClean="0"/>
              <a:t>Eles </a:t>
            </a:r>
            <a:r>
              <a:rPr lang="pt-BR" dirty="0" smtClean="0"/>
              <a:t>determinam a ordem cronológica em que as instruções de </a:t>
            </a:r>
            <a:r>
              <a:rPr lang="pt-BR" dirty="0" smtClean="0"/>
              <a:t>uma transação </a:t>
            </a:r>
            <a:r>
              <a:rPr lang="pt-BR" dirty="0" smtClean="0"/>
              <a:t>são executados no sistema</a:t>
            </a:r>
            <a:r>
              <a:rPr lang="pt-BR" dirty="0" smtClean="0"/>
              <a:t>.</a:t>
            </a:r>
            <a:endParaRPr lang="pt-BR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Execução</a:t>
            </a:r>
            <a:r>
              <a:rPr lang="en-US" dirty="0" smtClean="0"/>
              <a:t> </a:t>
            </a:r>
            <a:r>
              <a:rPr lang="en-US" dirty="0" err="1" smtClean="0"/>
              <a:t>Concorrente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Schedule </a:t>
            </a:r>
            <a:r>
              <a:rPr lang="en-US" dirty="0" smtClean="0"/>
              <a:t>serial</a:t>
            </a:r>
          </a:p>
          <a:p>
            <a:pPr lvl="1"/>
            <a:r>
              <a:rPr lang="pt-BR" dirty="0" smtClean="0"/>
              <a:t>Consiste </a:t>
            </a:r>
            <a:r>
              <a:rPr lang="pt-BR" dirty="0" smtClean="0"/>
              <a:t>em uma </a:t>
            </a:r>
            <a:r>
              <a:rPr lang="pt-BR" dirty="0" err="1" smtClean="0"/>
              <a:t>seqüência</a:t>
            </a:r>
            <a:r>
              <a:rPr lang="pt-BR" dirty="0" smtClean="0"/>
              <a:t> de instruções de várias transações, </a:t>
            </a:r>
            <a:r>
              <a:rPr lang="pt-BR" dirty="0" smtClean="0"/>
              <a:t>em que </a:t>
            </a:r>
            <a:r>
              <a:rPr lang="pt-BR" dirty="0" smtClean="0"/>
              <a:t>as instruções pertencentes a uma única transação aparecem </a:t>
            </a:r>
            <a:r>
              <a:rPr lang="pt-BR" dirty="0" smtClean="0"/>
              <a:t>juntas </a:t>
            </a:r>
            <a:r>
              <a:rPr lang="en-US" dirty="0" err="1" smtClean="0"/>
              <a:t>nesse</a:t>
            </a:r>
            <a:r>
              <a:rPr lang="en-US" dirty="0" smtClean="0"/>
              <a:t> </a:t>
            </a:r>
            <a:r>
              <a:rPr lang="en-US" dirty="0" smtClean="0"/>
              <a:t>schedule</a:t>
            </a:r>
            <a:r>
              <a:rPr lang="en-US" dirty="0" smtClean="0"/>
              <a:t>.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Schedule </a:t>
            </a:r>
            <a:r>
              <a:rPr lang="en-US" dirty="0" err="1" smtClean="0"/>
              <a:t>não</a:t>
            </a:r>
            <a:r>
              <a:rPr lang="en-US" dirty="0" smtClean="0"/>
              <a:t>-serial</a:t>
            </a:r>
          </a:p>
          <a:p>
            <a:pPr lvl="1"/>
            <a:r>
              <a:rPr lang="pt-BR" dirty="0" smtClean="0"/>
              <a:t>o </a:t>
            </a:r>
            <a:r>
              <a:rPr lang="pt-BR" dirty="0" smtClean="0"/>
              <a:t>sistema pode executar uma transação por um </a:t>
            </a:r>
            <a:r>
              <a:rPr lang="pt-BR" dirty="0" smtClean="0"/>
              <a:t>tempo, depois </a:t>
            </a:r>
            <a:r>
              <a:rPr lang="pt-BR" dirty="0" smtClean="0"/>
              <a:t>executar a segunda transação por algum tempo </a:t>
            </a:r>
            <a:r>
              <a:rPr lang="pt-BR" dirty="0" smtClean="0"/>
              <a:t>e depois </a:t>
            </a:r>
            <a:r>
              <a:rPr lang="pt-BR" dirty="0" smtClean="0"/>
              <a:t>voltar à primeira transação por algum tempo e, assim por diante</a:t>
            </a:r>
            <a:r>
              <a:rPr lang="pt-BR" dirty="0" smtClean="0"/>
              <a:t>, compartilhando </a:t>
            </a:r>
            <a:r>
              <a:rPr lang="pt-BR" dirty="0" smtClean="0"/>
              <a:t>o tempo de CPU para a execução das </a:t>
            </a:r>
            <a:r>
              <a:rPr lang="pt-BR" dirty="0" smtClean="0"/>
              <a:t>diversas </a:t>
            </a:r>
            <a:r>
              <a:rPr lang="en-US" dirty="0" err="1" smtClean="0"/>
              <a:t>transações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Execução</a:t>
            </a:r>
            <a:r>
              <a:rPr lang="en-US" dirty="0" smtClean="0"/>
              <a:t> </a:t>
            </a:r>
            <a:r>
              <a:rPr lang="en-US" dirty="0" err="1" smtClean="0"/>
              <a:t>concorrente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53000"/>
          </a:xfrm>
        </p:spPr>
        <p:txBody>
          <a:bodyPr>
            <a:normAutofit lnSpcReduction="10000"/>
          </a:bodyPr>
          <a:lstStyle/>
          <a:p>
            <a:r>
              <a:rPr lang="pt-BR" dirty="0" smtClean="0"/>
              <a:t>A </a:t>
            </a:r>
            <a:r>
              <a:rPr lang="pt-BR" dirty="0" smtClean="0"/>
              <a:t>tarefa do SGBD é garantir que qualquer </a:t>
            </a:r>
            <a:r>
              <a:rPr lang="pt-BR" dirty="0" err="1" smtClean="0"/>
              <a:t>schedule</a:t>
            </a:r>
            <a:r>
              <a:rPr lang="pt-BR" dirty="0" smtClean="0"/>
              <a:t> executado </a:t>
            </a:r>
            <a:r>
              <a:rPr lang="pt-BR" dirty="0" smtClean="0"/>
              <a:t>deixe o banco de dados em um </a:t>
            </a:r>
            <a:r>
              <a:rPr lang="pt-BR" dirty="0" smtClean="0"/>
              <a:t>estado </a:t>
            </a:r>
            <a:r>
              <a:rPr lang="en-US" dirty="0" err="1" smtClean="0"/>
              <a:t>consistente</a:t>
            </a:r>
            <a:r>
              <a:rPr lang="en-US" dirty="0" smtClean="0"/>
              <a:t>.</a:t>
            </a:r>
          </a:p>
          <a:p>
            <a:r>
              <a:rPr lang="pt-BR" dirty="0" smtClean="0"/>
              <a:t>O </a:t>
            </a:r>
            <a:r>
              <a:rPr lang="pt-BR" dirty="0" smtClean="0"/>
              <a:t>componente de controle de acesso </a:t>
            </a:r>
            <a:r>
              <a:rPr lang="pt-BR" dirty="0" smtClean="0"/>
              <a:t>concorrente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possui</a:t>
            </a:r>
            <a:r>
              <a:rPr lang="en-US" dirty="0" smtClean="0"/>
              <a:t> </a:t>
            </a:r>
            <a:r>
              <a:rPr lang="en-US" dirty="0" err="1" smtClean="0"/>
              <a:t>esta</a:t>
            </a:r>
            <a:r>
              <a:rPr lang="en-US" dirty="0" smtClean="0"/>
              <a:t> </a:t>
            </a:r>
            <a:r>
              <a:rPr lang="en-US" dirty="0" err="1" smtClean="0"/>
              <a:t>tarefa</a:t>
            </a:r>
            <a:r>
              <a:rPr lang="en-US" dirty="0" smtClean="0"/>
              <a:t>.</a:t>
            </a:r>
          </a:p>
          <a:p>
            <a:r>
              <a:rPr lang="pt-BR" dirty="0" smtClean="0"/>
              <a:t>Para </a:t>
            </a:r>
            <a:r>
              <a:rPr lang="pt-BR" dirty="0" smtClean="0"/>
              <a:t>ilustrar o conceito de </a:t>
            </a:r>
            <a:r>
              <a:rPr lang="pt-BR" dirty="0" err="1" smtClean="0"/>
              <a:t>schedules</a:t>
            </a:r>
            <a:r>
              <a:rPr lang="pt-BR" dirty="0" smtClean="0"/>
              <a:t> seriais e </a:t>
            </a:r>
            <a:r>
              <a:rPr lang="pt-BR" dirty="0" smtClean="0"/>
              <a:t>não </a:t>
            </a:r>
            <a:r>
              <a:rPr lang="en-US" dirty="0" err="1" smtClean="0"/>
              <a:t>seriais</a:t>
            </a:r>
            <a:r>
              <a:rPr lang="en-US" dirty="0" smtClean="0"/>
              <a:t>, </a:t>
            </a:r>
            <a:r>
              <a:rPr lang="en-US" dirty="0" err="1" smtClean="0"/>
              <a:t>consideramos</a:t>
            </a:r>
            <a:r>
              <a:rPr lang="en-US" dirty="0" smtClean="0"/>
              <a:t> </a:t>
            </a:r>
            <a:r>
              <a:rPr lang="en-US" dirty="0" err="1" smtClean="0"/>
              <a:t>alguns</a:t>
            </a:r>
            <a:r>
              <a:rPr lang="en-US" dirty="0" smtClean="0"/>
              <a:t> </a:t>
            </a:r>
            <a:r>
              <a:rPr lang="en-US" dirty="0" err="1" smtClean="0"/>
              <a:t>exemplos</a:t>
            </a:r>
            <a:r>
              <a:rPr lang="en-US" dirty="0" smtClean="0"/>
              <a:t>:</a:t>
            </a:r>
          </a:p>
          <a:p>
            <a:pPr lvl="1"/>
            <a:r>
              <a:rPr lang="pt-BR" dirty="0" smtClean="0"/>
              <a:t>Problema </a:t>
            </a:r>
            <a:r>
              <a:rPr lang="pt-BR" dirty="0" smtClean="0"/>
              <a:t>clássico do saque em </a:t>
            </a:r>
            <a:r>
              <a:rPr lang="pt-BR" dirty="0" smtClean="0"/>
              <a:t>conta</a:t>
            </a:r>
          </a:p>
          <a:p>
            <a:pPr lvl="1"/>
            <a:r>
              <a:rPr lang="en-US" dirty="0" err="1" smtClean="0"/>
              <a:t>Transferência</a:t>
            </a:r>
            <a:r>
              <a:rPr lang="en-US" dirty="0" smtClean="0"/>
              <a:t> </a:t>
            </a:r>
            <a:r>
              <a:rPr lang="en-US" dirty="0" smtClean="0"/>
              <a:t>entre </a:t>
            </a:r>
            <a:r>
              <a:rPr lang="en-US" dirty="0" err="1" smtClean="0"/>
              <a:t>contas</a:t>
            </a:r>
            <a:endParaRPr lang="en-US" dirty="0" smtClean="0"/>
          </a:p>
          <a:p>
            <a:pPr lvl="2"/>
            <a:r>
              <a:rPr lang="pt-BR" dirty="0" smtClean="0"/>
              <a:t>T1 </a:t>
            </a:r>
            <a:r>
              <a:rPr lang="pt-BR" dirty="0" smtClean="0"/>
              <a:t>transfere R$50,00 da conta A para a conta B,</a:t>
            </a:r>
          </a:p>
          <a:p>
            <a:pPr lvl="2"/>
            <a:r>
              <a:rPr lang="pt-BR" dirty="0" smtClean="0"/>
              <a:t>Enquanto </a:t>
            </a:r>
            <a:r>
              <a:rPr lang="pt-BR" dirty="0" smtClean="0"/>
              <a:t>T2 transfere 10% da conta A para a conta B.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Execução</a:t>
            </a:r>
            <a:r>
              <a:rPr lang="en-US" dirty="0" smtClean="0"/>
              <a:t> </a:t>
            </a:r>
            <a:r>
              <a:rPr lang="en-US" dirty="0" err="1" smtClean="0"/>
              <a:t>concorrente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Problema</a:t>
            </a:r>
            <a:r>
              <a:rPr lang="en-US" dirty="0" smtClean="0"/>
              <a:t> 2</a:t>
            </a:r>
          </a:p>
          <a:p>
            <a:r>
              <a:rPr lang="pt-BR" dirty="0" smtClean="0"/>
              <a:t>Imagine </a:t>
            </a:r>
            <a:r>
              <a:rPr lang="pt-BR" dirty="0" smtClean="0"/>
              <a:t>um saque em conta bancária, cuja </a:t>
            </a:r>
            <a:r>
              <a:rPr lang="pt-BR" dirty="0" smtClean="0"/>
              <a:t>transação </a:t>
            </a:r>
            <a:r>
              <a:rPr lang="en-US" dirty="0" smtClean="0"/>
              <a:t>é </a:t>
            </a:r>
            <a:r>
              <a:rPr lang="en-US" dirty="0" smtClean="0"/>
              <a:t>a </a:t>
            </a:r>
            <a:r>
              <a:rPr lang="en-US" dirty="0" err="1" smtClean="0"/>
              <a:t>seguinte</a:t>
            </a:r>
            <a:r>
              <a:rPr lang="en-US" dirty="0" smtClean="0"/>
              <a:t>: </a:t>
            </a:r>
            <a:endParaRPr lang="en-US" dirty="0" smtClean="0"/>
          </a:p>
          <a:p>
            <a:pPr marL="880110" lvl="1" indent="-514350">
              <a:buFont typeface="+mj-lt"/>
              <a:buAutoNum type="arabicPeriod"/>
            </a:pPr>
            <a:r>
              <a:rPr lang="en-US" dirty="0" err="1" smtClean="0"/>
              <a:t>Leia</a:t>
            </a:r>
            <a:r>
              <a:rPr lang="en-US" dirty="0" smtClean="0"/>
              <a:t> </a:t>
            </a:r>
            <a:r>
              <a:rPr lang="en-US" dirty="0" err="1" smtClean="0"/>
              <a:t>Saldo</a:t>
            </a:r>
            <a:r>
              <a:rPr lang="en-US" dirty="0" smtClean="0"/>
              <a:t> </a:t>
            </a:r>
            <a:r>
              <a:rPr lang="en-US" dirty="0" err="1" smtClean="0"/>
              <a:t>Conta</a:t>
            </a:r>
            <a:endParaRPr lang="en-US" dirty="0" smtClean="0"/>
          </a:p>
          <a:p>
            <a:pPr marL="880110" lvl="1" indent="-514350">
              <a:buFont typeface="+mj-lt"/>
              <a:buAutoNum type="arabicPeriod"/>
            </a:pPr>
            <a:r>
              <a:rPr lang="pt-BR" dirty="0" smtClean="0"/>
              <a:t>Diminua </a:t>
            </a:r>
            <a:r>
              <a:rPr lang="pt-BR" dirty="0" smtClean="0"/>
              <a:t>o Valor do Saque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dirty="0" smtClean="0"/>
              <a:t>Salve </a:t>
            </a:r>
            <a:r>
              <a:rPr lang="en-US" dirty="0" smtClean="0"/>
              <a:t>Novo </a:t>
            </a:r>
            <a:r>
              <a:rPr lang="en-US" dirty="0" err="1" smtClean="0"/>
              <a:t>Saldo</a:t>
            </a:r>
            <a:r>
              <a:rPr lang="en-US" dirty="0" smtClean="0"/>
              <a:t> </a:t>
            </a:r>
            <a:r>
              <a:rPr lang="en-US" dirty="0" err="1" smtClean="0"/>
              <a:t>Conta</a:t>
            </a:r>
            <a:endParaRPr lang="en-US" dirty="0" smtClean="0"/>
          </a:p>
          <a:p>
            <a:r>
              <a:rPr lang="en-US" dirty="0" err="1" smtClean="0"/>
              <a:t>Acompanhe</a:t>
            </a:r>
            <a:r>
              <a:rPr lang="en-US" dirty="0" smtClean="0"/>
              <a:t> </a:t>
            </a:r>
            <a:r>
              <a:rPr lang="en-US" dirty="0" err="1" smtClean="0"/>
              <a:t>explicação</a:t>
            </a:r>
            <a:r>
              <a:rPr lang="en-US" dirty="0" smtClean="0"/>
              <a:t> no </a:t>
            </a:r>
            <a:r>
              <a:rPr lang="en-US" dirty="0" err="1" smtClean="0"/>
              <a:t>quadro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Conceitos</a:t>
            </a:r>
            <a:r>
              <a:rPr lang="en-US" dirty="0" smtClean="0"/>
              <a:t> </a:t>
            </a:r>
            <a:r>
              <a:rPr lang="en-US" dirty="0" err="1" smtClean="0"/>
              <a:t>iniciais</a:t>
            </a:r>
            <a:r>
              <a:rPr lang="en-US" dirty="0" smtClean="0"/>
              <a:t>: </a:t>
            </a:r>
            <a:r>
              <a:rPr lang="en-US" dirty="0" err="1" smtClean="0"/>
              <a:t>Transação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724400"/>
          </a:xfrm>
        </p:spPr>
        <p:txBody>
          <a:bodyPr>
            <a:normAutofit lnSpcReduction="10000"/>
          </a:bodyPr>
          <a:lstStyle/>
          <a:p>
            <a:r>
              <a:rPr lang="pt-BR" dirty="0" smtClean="0"/>
              <a:t>É </a:t>
            </a:r>
            <a:r>
              <a:rPr lang="pt-BR" dirty="0" smtClean="0"/>
              <a:t>uma coleção de </a:t>
            </a:r>
            <a:r>
              <a:rPr lang="pt-BR" dirty="0" smtClean="0"/>
              <a:t>operações que </a:t>
            </a:r>
            <a:r>
              <a:rPr lang="pt-BR" dirty="0" smtClean="0"/>
              <a:t>executa uma função lógica única </a:t>
            </a:r>
            <a:r>
              <a:rPr lang="pt-BR" dirty="0" smtClean="0"/>
              <a:t>numa aplicação </a:t>
            </a:r>
            <a:r>
              <a:rPr lang="pt-BR" dirty="0" smtClean="0"/>
              <a:t>de banco de dados</a:t>
            </a:r>
            <a:r>
              <a:rPr lang="pt-BR" dirty="0" smtClean="0"/>
              <a:t>.</a:t>
            </a:r>
          </a:p>
          <a:p>
            <a:endParaRPr lang="pt-BR" dirty="0" smtClean="0"/>
          </a:p>
          <a:p>
            <a:r>
              <a:rPr lang="pt-BR" dirty="0" smtClean="0"/>
              <a:t>Cada </a:t>
            </a:r>
            <a:r>
              <a:rPr lang="pt-BR" dirty="0" smtClean="0"/>
              <a:t>transação é uma unidade </a:t>
            </a:r>
            <a:r>
              <a:rPr lang="pt-BR" dirty="0" smtClean="0"/>
              <a:t>atômica</a:t>
            </a:r>
          </a:p>
          <a:p>
            <a:endParaRPr lang="pt-BR" dirty="0" smtClean="0"/>
          </a:p>
          <a:p>
            <a:r>
              <a:rPr lang="en-US" dirty="0" err="1" smtClean="0"/>
              <a:t>Exemplos</a:t>
            </a:r>
            <a:endParaRPr lang="en-US" dirty="0" smtClean="0"/>
          </a:p>
          <a:p>
            <a:pPr lvl="1"/>
            <a:r>
              <a:rPr lang="en-US" dirty="0" err="1" smtClean="0"/>
              <a:t>Processar</a:t>
            </a:r>
            <a:r>
              <a:rPr lang="en-US" dirty="0" smtClean="0"/>
              <a:t> </a:t>
            </a:r>
            <a:r>
              <a:rPr lang="en-US" dirty="0" err="1" smtClean="0"/>
              <a:t>venda</a:t>
            </a:r>
            <a:endParaRPr lang="en-US" dirty="0" smtClean="0"/>
          </a:p>
          <a:p>
            <a:pPr lvl="1"/>
            <a:r>
              <a:rPr lang="en-US" dirty="0" err="1" smtClean="0"/>
              <a:t>Fazer</a:t>
            </a:r>
            <a:r>
              <a:rPr lang="en-US" dirty="0" smtClean="0"/>
              <a:t> </a:t>
            </a:r>
            <a:r>
              <a:rPr lang="en-US" dirty="0" err="1" smtClean="0"/>
              <a:t>transferência</a:t>
            </a:r>
            <a:r>
              <a:rPr lang="en-US" dirty="0" smtClean="0"/>
              <a:t> entre </a:t>
            </a:r>
            <a:r>
              <a:rPr lang="en-US" dirty="0" err="1" smtClean="0"/>
              <a:t>contas</a:t>
            </a:r>
            <a:endParaRPr lang="en-US" dirty="0" smtClean="0"/>
          </a:p>
          <a:p>
            <a:pPr lvl="1"/>
            <a:r>
              <a:rPr lang="en-US" dirty="0" err="1" smtClean="0"/>
              <a:t>Fechar</a:t>
            </a:r>
            <a:r>
              <a:rPr lang="en-US" dirty="0" smtClean="0"/>
              <a:t> </a:t>
            </a:r>
            <a:r>
              <a:rPr lang="en-US" dirty="0" err="1" smtClean="0"/>
              <a:t>balanço</a:t>
            </a:r>
            <a:r>
              <a:rPr lang="en-US" dirty="0" smtClean="0"/>
              <a:t> mensal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Serial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76800"/>
          </a:xfrm>
        </p:spPr>
        <p:txBody>
          <a:bodyPr>
            <a:normAutofit/>
          </a:bodyPr>
          <a:lstStyle/>
          <a:p>
            <a:r>
              <a:rPr lang="pt-BR" dirty="0" smtClean="0"/>
              <a:t>Uma transação executa após a </a:t>
            </a:r>
            <a:r>
              <a:rPr lang="pt-BR" dirty="0" smtClean="0"/>
              <a:t>outra</a:t>
            </a:r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r>
              <a:rPr lang="pt-BR" dirty="0" smtClean="0"/>
              <a:t>Qual </a:t>
            </a:r>
            <a:r>
              <a:rPr lang="pt-BR" dirty="0" smtClean="0"/>
              <a:t>o saldo final depois de dois saques de 400?</a:t>
            </a:r>
            <a:endParaRPr lang="en-US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1143000" y="2209800"/>
          <a:ext cx="6096000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T1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T2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kumimoji="0" lang="en-US" sz="1800" b="1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read (</a:t>
                      </a:r>
                      <a:r>
                        <a:rPr kumimoji="0" lang="en-US" sz="1800" b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Saldo</a:t>
                      </a:r>
                      <a:r>
                        <a:rPr kumimoji="0"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s)</a:t>
                      </a:r>
                    </a:p>
                    <a:p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 = s - 400</a:t>
                      </a:r>
                    </a:p>
                    <a:p>
                      <a:r>
                        <a:rPr kumimoji="0"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write (</a:t>
                      </a:r>
                      <a:r>
                        <a:rPr kumimoji="0" lang="en-US" sz="1800" b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Saldo,s</a:t>
                      </a:r>
                      <a:r>
                        <a:rPr kumimoji="0"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800" b="1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read (</a:t>
                      </a:r>
                      <a:r>
                        <a:rPr kumimoji="0" lang="en-US" sz="1800" b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Saldo</a:t>
                      </a:r>
                      <a:r>
                        <a:rPr kumimoji="0"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s)</a:t>
                      </a:r>
                    </a:p>
                    <a:p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 = s - 400</a:t>
                      </a:r>
                    </a:p>
                    <a:p>
                      <a:r>
                        <a:rPr kumimoji="0"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write (</a:t>
                      </a:r>
                      <a:r>
                        <a:rPr kumimoji="0" lang="en-US" sz="1800" b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Saldo,s</a:t>
                      </a:r>
                      <a:r>
                        <a:rPr kumimoji="0"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</a:t>
            </a:r>
            <a:r>
              <a:rPr lang="en-US" dirty="0" err="1" smtClean="0"/>
              <a:t>não</a:t>
            </a:r>
            <a:r>
              <a:rPr lang="en-US" dirty="0" smtClean="0"/>
              <a:t> serial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226552" cy="48006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pt-BR" dirty="0" smtClean="0"/>
              <a:t>Imagine que as transações podem ser interrompidas “no meio”</a:t>
            </a:r>
          </a:p>
          <a:p>
            <a:r>
              <a:rPr lang="pt-BR" dirty="0" smtClean="0"/>
              <a:t>A </a:t>
            </a:r>
            <a:r>
              <a:rPr lang="pt-BR" dirty="0" smtClean="0"/>
              <a:t>primeira executa primeira linha</a:t>
            </a:r>
          </a:p>
          <a:p>
            <a:pPr lvl="1"/>
            <a:r>
              <a:rPr lang="pt-BR" dirty="0" smtClean="0"/>
              <a:t>Lê </a:t>
            </a:r>
            <a:r>
              <a:rPr lang="pt-BR" dirty="0" smtClean="0"/>
              <a:t>o saldo de 500</a:t>
            </a:r>
          </a:p>
          <a:p>
            <a:pPr lvl="1"/>
            <a:r>
              <a:rPr lang="pt-BR" dirty="0" smtClean="0"/>
              <a:t>Após </a:t>
            </a:r>
            <a:r>
              <a:rPr lang="pt-BR" dirty="0" smtClean="0"/>
              <a:t>isso ela deve parar pois chegou a vez de outro processo</a:t>
            </a:r>
          </a:p>
          <a:p>
            <a:r>
              <a:rPr lang="en-US" dirty="0" smtClean="0"/>
              <a:t>A </a:t>
            </a:r>
            <a:r>
              <a:rPr lang="en-US" dirty="0" err="1" smtClean="0"/>
              <a:t>segunda</a:t>
            </a:r>
            <a:r>
              <a:rPr lang="en-US" dirty="0" smtClean="0"/>
              <a:t> </a:t>
            </a:r>
            <a:r>
              <a:rPr lang="en-US" dirty="0" err="1" smtClean="0"/>
              <a:t>realiza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completo</a:t>
            </a:r>
            <a:endParaRPr lang="en-US" dirty="0" smtClean="0"/>
          </a:p>
          <a:p>
            <a:pPr lvl="1"/>
            <a:r>
              <a:rPr lang="pt-BR" dirty="0" smtClean="0"/>
              <a:t>Lê </a:t>
            </a:r>
            <a:r>
              <a:rPr lang="pt-BR" dirty="0" smtClean="0"/>
              <a:t>também um saldo de 500</a:t>
            </a:r>
          </a:p>
          <a:p>
            <a:pPr lvl="1"/>
            <a:r>
              <a:rPr lang="en-US" dirty="0" err="1" smtClean="0"/>
              <a:t>Realiza</a:t>
            </a:r>
            <a:r>
              <a:rPr lang="en-US" dirty="0" smtClean="0"/>
              <a:t> </a:t>
            </a:r>
            <a:r>
              <a:rPr lang="en-US" dirty="0" smtClean="0"/>
              <a:t>o </a:t>
            </a:r>
            <a:r>
              <a:rPr lang="en-US" dirty="0" err="1" smtClean="0"/>
              <a:t>saque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/>
              <a:t>A </a:t>
            </a:r>
            <a:r>
              <a:rPr lang="en-US" dirty="0" err="1" smtClean="0"/>
              <a:t>primeira</a:t>
            </a:r>
            <a:r>
              <a:rPr lang="en-US" dirty="0" smtClean="0"/>
              <a:t> </a:t>
            </a:r>
            <a:r>
              <a:rPr lang="en-US" dirty="0" err="1" smtClean="0"/>
              <a:t>retoma</a:t>
            </a:r>
            <a:endParaRPr lang="en-US" dirty="0" smtClean="0"/>
          </a:p>
          <a:p>
            <a:pPr lvl="1"/>
            <a:r>
              <a:rPr lang="pt-BR" dirty="0" smtClean="0"/>
              <a:t>Com </a:t>
            </a:r>
            <a:r>
              <a:rPr lang="pt-BR" dirty="0" smtClean="0"/>
              <a:t>o saldo lido de 500</a:t>
            </a:r>
          </a:p>
          <a:p>
            <a:pPr lvl="1"/>
            <a:r>
              <a:rPr lang="en-US" dirty="0" err="1" smtClean="0"/>
              <a:t>Também</a:t>
            </a:r>
            <a:r>
              <a:rPr lang="en-US" dirty="0" smtClean="0"/>
              <a:t> </a:t>
            </a:r>
            <a:r>
              <a:rPr lang="en-US" dirty="0" err="1" smtClean="0"/>
              <a:t>realiza</a:t>
            </a:r>
            <a:r>
              <a:rPr lang="en-US" dirty="0" smtClean="0"/>
              <a:t> o </a:t>
            </a:r>
            <a:r>
              <a:rPr lang="en-US" dirty="0" err="1" smtClean="0"/>
              <a:t>saque</a:t>
            </a:r>
            <a:endParaRPr lang="en-US" dirty="0" smtClean="0"/>
          </a:p>
          <a:p>
            <a:r>
              <a:rPr lang="en-US" dirty="0" err="1" smtClean="0"/>
              <a:t>Conclusão</a:t>
            </a:r>
            <a:endParaRPr lang="en-US" dirty="0" smtClean="0"/>
          </a:p>
          <a:p>
            <a:pPr lvl="1"/>
            <a:r>
              <a:rPr lang="en-US" dirty="0" smtClean="0"/>
              <a:t>Com </a:t>
            </a:r>
            <a:r>
              <a:rPr lang="en-US" dirty="0" smtClean="0"/>
              <a:t>500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saldo</a:t>
            </a:r>
            <a:endParaRPr lang="en-US" dirty="0" smtClean="0"/>
          </a:p>
          <a:p>
            <a:pPr lvl="1"/>
            <a:r>
              <a:rPr lang="en-US" dirty="0" err="1" smtClean="0"/>
              <a:t>Foi</a:t>
            </a:r>
            <a:r>
              <a:rPr lang="en-US" dirty="0" smtClean="0"/>
              <a:t> </a:t>
            </a:r>
            <a:r>
              <a:rPr lang="en-US" dirty="0" err="1" smtClean="0"/>
              <a:t>permitido</a:t>
            </a:r>
            <a:r>
              <a:rPr lang="en-US" dirty="0" smtClean="0"/>
              <a:t> </a:t>
            </a:r>
            <a:r>
              <a:rPr lang="en-US" dirty="0" err="1" smtClean="0"/>
              <a:t>sacar</a:t>
            </a:r>
            <a:r>
              <a:rPr lang="en-US" dirty="0" smtClean="0"/>
              <a:t> 800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</a:t>
            </a:r>
            <a:r>
              <a:rPr lang="en-US" dirty="0" err="1" smtClean="0"/>
              <a:t>não</a:t>
            </a:r>
            <a:r>
              <a:rPr lang="en-US" dirty="0" smtClean="0"/>
              <a:t> serial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226552" cy="4953000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Acompanhe</a:t>
            </a:r>
            <a:r>
              <a:rPr lang="en-US" dirty="0" smtClean="0"/>
              <a:t> </a:t>
            </a:r>
            <a:r>
              <a:rPr lang="en-US" dirty="0" err="1" smtClean="0"/>
              <a:t>visualmente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pt-BR" dirty="0" smtClean="0"/>
          </a:p>
          <a:p>
            <a:r>
              <a:rPr lang="pt-BR" dirty="0" smtClean="0"/>
              <a:t>Qual </a:t>
            </a:r>
            <a:r>
              <a:rPr lang="pt-BR" dirty="0" smtClean="0"/>
              <a:t>o problema nesta execução? Qual o saldo ao </a:t>
            </a:r>
            <a:r>
              <a:rPr lang="pt-BR" dirty="0" smtClean="0"/>
              <a:t>final depois </a:t>
            </a:r>
            <a:r>
              <a:rPr lang="pt-BR" dirty="0" smtClean="0"/>
              <a:t>de dois saques de 400?</a:t>
            </a:r>
            <a:endParaRPr lang="en-US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1295400" y="2590800"/>
          <a:ext cx="609600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T1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T2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kumimoji="0"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read (</a:t>
                      </a:r>
                      <a:r>
                        <a:rPr kumimoji="0" lang="en-US" sz="1800" b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Saldo</a:t>
                      </a:r>
                      <a:r>
                        <a:rPr kumimoji="0"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read (</a:t>
                      </a:r>
                      <a:r>
                        <a:rPr kumimoji="0" lang="en-US" sz="1800" b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Saldo</a:t>
                      </a:r>
                      <a:r>
                        <a:rPr kumimoji="0"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s)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 = s - 400</a:t>
                      </a:r>
                    </a:p>
                    <a:p>
                      <a:r>
                        <a:rPr kumimoji="0"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write (</a:t>
                      </a:r>
                      <a:r>
                        <a:rPr kumimoji="0" lang="en-US" sz="1800" b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Saldo,s</a:t>
                      </a:r>
                      <a:r>
                        <a:rPr kumimoji="0"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en-US" sz="1800" b="1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 = s - 400</a:t>
                      </a:r>
                    </a:p>
                    <a:p>
                      <a:r>
                        <a:rPr kumimoji="0"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write (</a:t>
                      </a:r>
                      <a:r>
                        <a:rPr kumimoji="0" lang="en-US" sz="1800" b="1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Saldo,s</a:t>
                      </a:r>
                      <a:r>
                        <a:rPr kumimoji="0" lang="en-US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Subsistemas</a:t>
            </a:r>
            <a:r>
              <a:rPr lang="en-US" dirty="0" smtClean="0"/>
              <a:t> de </a:t>
            </a:r>
            <a:r>
              <a:rPr lang="en-US" dirty="0" err="1" smtClean="0"/>
              <a:t>trasações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um SGBD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524000"/>
            <a:ext cx="6676241" cy="49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Subsistemas</a:t>
            </a:r>
            <a:r>
              <a:rPr lang="en-US" dirty="0" smtClean="0"/>
              <a:t> de </a:t>
            </a:r>
            <a:r>
              <a:rPr lang="en-US" dirty="0" err="1" smtClean="0"/>
              <a:t>trasações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um SGBD</a:t>
            </a:r>
            <a:endParaRPr lang="en-US" dirty="0"/>
          </a:p>
        </p:txBody>
      </p:sp>
      <p:sp>
        <p:nvSpPr>
          <p:cNvPr id="4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>
            <a:normAutofit fontScale="77500" lnSpcReduction="20000"/>
          </a:bodyPr>
          <a:lstStyle/>
          <a:p>
            <a:r>
              <a:rPr lang="pt-BR" b="1" i="1" dirty="0" err="1" smtClean="0"/>
              <a:t>Transaction</a:t>
            </a:r>
            <a:r>
              <a:rPr lang="pt-BR" b="1" i="1" dirty="0" smtClean="0"/>
              <a:t> Manager</a:t>
            </a:r>
            <a:r>
              <a:rPr lang="pt-BR" i="1" dirty="0" smtClean="0"/>
              <a:t>. Coordena as </a:t>
            </a:r>
            <a:r>
              <a:rPr lang="pt-BR" i="1" dirty="0" smtClean="0"/>
              <a:t>transações após a solicitação do </a:t>
            </a:r>
            <a:r>
              <a:rPr lang="pt-BR" dirty="0" smtClean="0"/>
              <a:t>programa </a:t>
            </a:r>
            <a:r>
              <a:rPr lang="pt-BR" dirty="0" smtClean="0"/>
              <a:t>de aplicação. Comunica com </a:t>
            </a:r>
            <a:r>
              <a:rPr lang="pt-BR" dirty="0" smtClean="0"/>
              <a:t>o </a:t>
            </a:r>
            <a:r>
              <a:rPr lang="en-US" i="1" dirty="0" smtClean="0"/>
              <a:t>scheduler</a:t>
            </a:r>
            <a:r>
              <a:rPr lang="en-US" i="1" dirty="0" smtClean="0"/>
              <a:t>.</a:t>
            </a:r>
          </a:p>
          <a:p>
            <a:r>
              <a:rPr lang="pt-BR" b="1" i="1" dirty="0" err="1" smtClean="0"/>
              <a:t>Scheduler</a:t>
            </a:r>
            <a:r>
              <a:rPr lang="pt-BR" i="1" dirty="0" smtClean="0"/>
              <a:t> </a:t>
            </a:r>
            <a:r>
              <a:rPr lang="pt-BR" i="1" dirty="0" smtClean="0"/>
              <a:t>implementa a estratégia para o </a:t>
            </a:r>
            <a:r>
              <a:rPr lang="pt-BR" i="1" dirty="0" smtClean="0"/>
              <a:t>controle de </a:t>
            </a:r>
            <a:r>
              <a:rPr lang="en-US" dirty="0" err="1" smtClean="0"/>
              <a:t>concorrência</a:t>
            </a:r>
            <a:r>
              <a:rPr lang="en-US" dirty="0" smtClean="0"/>
              <a:t>.</a:t>
            </a:r>
          </a:p>
          <a:p>
            <a:r>
              <a:rPr lang="pt-BR" dirty="0" smtClean="0"/>
              <a:t>Se </a:t>
            </a:r>
            <a:r>
              <a:rPr lang="pt-BR" dirty="0" smtClean="0"/>
              <a:t>ocorre qualquer falha, o </a:t>
            </a:r>
            <a:r>
              <a:rPr lang="pt-BR" b="1" i="1" dirty="0" err="1" smtClean="0"/>
              <a:t>recovery</a:t>
            </a:r>
            <a:r>
              <a:rPr lang="pt-BR" b="1" i="1" dirty="0" smtClean="0"/>
              <a:t> </a:t>
            </a:r>
            <a:r>
              <a:rPr lang="pt-BR" b="1" i="1" dirty="0" smtClean="0"/>
              <a:t>manager </a:t>
            </a:r>
            <a:r>
              <a:rPr lang="en-US" dirty="0" err="1" smtClean="0"/>
              <a:t>encarrega</a:t>
            </a:r>
            <a:r>
              <a:rPr lang="en-US" dirty="0" smtClean="0"/>
              <a:t>-se </a:t>
            </a:r>
            <a:r>
              <a:rPr lang="en-US" dirty="0" smtClean="0"/>
              <a:t>de </a:t>
            </a:r>
            <a:r>
              <a:rPr lang="en-US" dirty="0" err="1" smtClean="0"/>
              <a:t>tratá</a:t>
            </a:r>
            <a:r>
              <a:rPr lang="en-US" dirty="0" smtClean="0"/>
              <a:t>-la.</a:t>
            </a:r>
          </a:p>
          <a:p>
            <a:r>
              <a:rPr lang="pt-BR" b="1" i="1" dirty="0" smtClean="0"/>
              <a:t>Buffer </a:t>
            </a:r>
            <a:r>
              <a:rPr lang="pt-BR" b="1" i="1" dirty="0" smtClean="0"/>
              <a:t>manager </a:t>
            </a:r>
            <a:r>
              <a:rPr lang="pt-BR" i="1" dirty="0" smtClean="0"/>
              <a:t>tem </a:t>
            </a:r>
            <a:r>
              <a:rPr lang="pt-BR" i="1" dirty="0" smtClean="0"/>
              <a:t>a tarefa de transferir </a:t>
            </a:r>
            <a:r>
              <a:rPr lang="pt-BR" i="1" dirty="0" smtClean="0"/>
              <a:t>dados </a:t>
            </a:r>
            <a:r>
              <a:rPr lang="pt-BR" dirty="0" smtClean="0"/>
              <a:t>entre </a:t>
            </a:r>
            <a:r>
              <a:rPr lang="pt-BR" dirty="0" smtClean="0"/>
              <a:t>o disco e a RAM.</a:t>
            </a:r>
          </a:p>
          <a:p>
            <a:r>
              <a:rPr lang="pt-BR" b="1" i="1" dirty="0" smtClean="0"/>
              <a:t>File </a:t>
            </a:r>
            <a:r>
              <a:rPr lang="pt-BR" b="1" i="1" dirty="0" smtClean="0"/>
              <a:t>manager </a:t>
            </a:r>
            <a:r>
              <a:rPr lang="pt-BR" i="1" dirty="0" smtClean="0"/>
              <a:t>manipula os ficheiros subjacentes </a:t>
            </a:r>
            <a:r>
              <a:rPr lang="pt-BR" i="1" dirty="0" smtClean="0"/>
              <a:t>e </a:t>
            </a:r>
            <a:r>
              <a:rPr lang="pt-BR" dirty="0" smtClean="0"/>
              <a:t>gere </a:t>
            </a:r>
            <a:r>
              <a:rPr lang="pt-BR" dirty="0" smtClean="0"/>
              <a:t>a alocação de espaço em disco</a:t>
            </a:r>
            <a:r>
              <a:rPr lang="pt-BR" dirty="0" smtClean="0"/>
              <a:t>.</a:t>
            </a:r>
          </a:p>
          <a:p>
            <a:pPr lvl="1"/>
            <a:r>
              <a:rPr lang="pt-BR" dirty="0" smtClean="0"/>
              <a:t> </a:t>
            </a:r>
            <a:r>
              <a:rPr lang="pt-BR" i="1" dirty="0" smtClean="0"/>
              <a:t>File manager não manipula </a:t>
            </a:r>
            <a:r>
              <a:rPr lang="pt-BR" i="1" dirty="0" smtClean="0"/>
              <a:t>diretamente a </a:t>
            </a:r>
            <a:r>
              <a:rPr lang="pt-BR" dirty="0" smtClean="0"/>
              <a:t>entrada/saída </a:t>
            </a:r>
            <a:r>
              <a:rPr lang="pt-BR" dirty="0" smtClean="0"/>
              <a:t>física dos dados; </a:t>
            </a:r>
            <a:r>
              <a:rPr lang="pt-BR" dirty="0" smtClean="0"/>
              <a:t>em vez disso, passa os pedidos </a:t>
            </a:r>
            <a:r>
              <a:rPr lang="pt-BR" dirty="0" smtClean="0"/>
              <a:t>para o </a:t>
            </a:r>
            <a:r>
              <a:rPr lang="pt-BR" i="1" dirty="0" err="1" smtClean="0"/>
              <a:t>access</a:t>
            </a:r>
            <a:r>
              <a:rPr lang="pt-BR" i="1" dirty="0" smtClean="0"/>
              <a:t> manager.</a:t>
            </a:r>
          </a:p>
          <a:p>
            <a:r>
              <a:rPr lang="pt-BR" dirty="0" smtClean="0"/>
              <a:t>Um </a:t>
            </a:r>
            <a:r>
              <a:rPr lang="pt-BR" dirty="0" smtClean="0"/>
              <a:t>método de acesso apropriado é usado para ler </a:t>
            </a:r>
            <a:r>
              <a:rPr lang="pt-BR" dirty="0" smtClean="0"/>
              <a:t>ou escrever </a:t>
            </a:r>
            <a:r>
              <a:rPr lang="pt-BR" dirty="0" smtClean="0"/>
              <a:t>dados para o </a:t>
            </a:r>
            <a:r>
              <a:rPr lang="pt-BR" b="1" i="1" dirty="0" smtClean="0"/>
              <a:t>system manager</a:t>
            </a:r>
            <a:r>
              <a:rPr lang="pt-BR" i="1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Bibliografia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i="1" dirty="0" smtClean="0"/>
              <a:t>R</a:t>
            </a:r>
            <a:r>
              <a:rPr lang="en-US" i="1" dirty="0" smtClean="0"/>
              <a:t>. </a:t>
            </a:r>
            <a:r>
              <a:rPr lang="en-US" i="1" dirty="0" err="1" smtClean="0"/>
              <a:t>Ramakrishnan</a:t>
            </a:r>
            <a:r>
              <a:rPr lang="en-US" i="1" dirty="0" smtClean="0"/>
              <a:t> and J. </a:t>
            </a:r>
            <a:r>
              <a:rPr lang="en-US" i="1" dirty="0" err="1" smtClean="0"/>
              <a:t>Gehrke</a:t>
            </a:r>
            <a:r>
              <a:rPr lang="en-US" i="1" dirty="0" smtClean="0"/>
              <a:t>. “Database Management Systems”. </a:t>
            </a:r>
            <a:r>
              <a:rPr lang="en-US" i="1" dirty="0" smtClean="0"/>
              <a:t>Addison-Wesley, 2003 </a:t>
            </a:r>
            <a:r>
              <a:rPr lang="en-US" i="1" dirty="0" smtClean="0"/>
              <a:t>(cap.16</a:t>
            </a:r>
            <a:r>
              <a:rPr lang="en-US" i="1" dirty="0" smtClean="0"/>
              <a:t>).</a:t>
            </a:r>
          </a:p>
          <a:p>
            <a:pPr marL="514350" indent="-514350">
              <a:buAutoNum type="arabicPeriod"/>
            </a:pPr>
            <a:r>
              <a:rPr lang="en-US" i="1" dirty="0" smtClean="0"/>
              <a:t>Aula do professor </a:t>
            </a:r>
            <a:r>
              <a:rPr lang="en-US" dirty="0" err="1" smtClean="0"/>
              <a:t>Otacílio</a:t>
            </a:r>
            <a:r>
              <a:rPr lang="en-US" dirty="0" smtClean="0"/>
              <a:t> José Pereira</a:t>
            </a:r>
            <a:endParaRPr lang="en-US" i="1" dirty="0" smtClean="0"/>
          </a:p>
          <a:p>
            <a:pPr marL="514350" indent="-514350">
              <a:buAutoNum type="arabicPeriod"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Propriedades</a:t>
            </a:r>
            <a:r>
              <a:rPr lang="en-US" dirty="0" smtClean="0"/>
              <a:t> de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Para preservar a integridade dos dados, o </a:t>
            </a:r>
            <a:r>
              <a:rPr lang="pt-BR" dirty="0" smtClean="0"/>
              <a:t>SGBD </a:t>
            </a:r>
            <a:r>
              <a:rPr lang="pt-BR" dirty="0" smtClean="0"/>
              <a:t>tem de </a:t>
            </a:r>
            <a:r>
              <a:rPr lang="pt-BR" dirty="0" smtClean="0"/>
              <a:t>assegurar as seguintes propriedades:</a:t>
            </a:r>
          </a:p>
          <a:p>
            <a:endParaRPr lang="pt-BR" dirty="0" smtClean="0"/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/>
              <a:t>Atomicidade</a:t>
            </a:r>
            <a:endParaRPr lang="en-US" b="1" dirty="0" smtClean="0"/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/>
              <a:t>Consistência</a:t>
            </a:r>
            <a:r>
              <a:rPr lang="en-US" b="1" dirty="0" smtClean="0"/>
              <a:t> </a:t>
            </a:r>
            <a:r>
              <a:rPr lang="en-US" b="1" dirty="0" smtClean="0"/>
              <a:t>/ </a:t>
            </a:r>
            <a:r>
              <a:rPr lang="en-US" b="1" dirty="0" err="1" smtClean="0"/>
              <a:t>Seriabilidade</a:t>
            </a:r>
            <a:endParaRPr lang="en-US" b="1" dirty="0" smtClean="0"/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/>
              <a:t>Isolamento</a:t>
            </a:r>
            <a:endParaRPr lang="en-US" b="1" dirty="0" smtClean="0"/>
          </a:p>
          <a:p>
            <a:pPr marL="514350" indent="-514350">
              <a:buFont typeface="+mj-lt"/>
              <a:buAutoNum type="arabicPeriod"/>
            </a:pPr>
            <a:r>
              <a:rPr lang="en-US" b="1" dirty="0" err="1" smtClean="0"/>
              <a:t>Durabilidade</a:t>
            </a:r>
            <a:endParaRPr lang="en-US" b="1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r>
              <a:rPr lang="en-US" dirty="0" err="1" smtClean="0"/>
              <a:t>Atomicidade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Todas as operações da transação são </a:t>
            </a:r>
            <a:r>
              <a:rPr lang="pt-BR" dirty="0" smtClean="0"/>
              <a:t>refletidas corretamente </a:t>
            </a:r>
            <a:r>
              <a:rPr lang="pt-BR" dirty="0" smtClean="0"/>
              <a:t>no banco de dados ou nenhuma delas</a:t>
            </a:r>
          </a:p>
          <a:p>
            <a:r>
              <a:rPr lang="en-US" dirty="0" err="1" smtClean="0"/>
              <a:t>Exemplos</a:t>
            </a:r>
            <a:r>
              <a:rPr lang="en-US" dirty="0" smtClean="0"/>
              <a:t>:</a:t>
            </a:r>
            <a:endParaRPr lang="en-US" dirty="0" smtClean="0"/>
          </a:p>
          <a:p>
            <a:pPr lvl="1"/>
            <a:r>
              <a:rPr lang="en-US" dirty="0" err="1" smtClean="0"/>
              <a:t>Processar</a:t>
            </a:r>
            <a:r>
              <a:rPr lang="en-US" dirty="0" smtClean="0"/>
              <a:t> </a:t>
            </a:r>
            <a:r>
              <a:rPr lang="en-US" dirty="0" err="1" smtClean="0"/>
              <a:t>venda</a:t>
            </a:r>
            <a:endParaRPr lang="en-US" dirty="0" smtClean="0"/>
          </a:p>
          <a:p>
            <a:pPr lvl="1"/>
            <a:r>
              <a:rPr lang="en-US" dirty="0" err="1" smtClean="0"/>
              <a:t>Totalizar</a:t>
            </a:r>
            <a:r>
              <a:rPr lang="en-US" dirty="0" smtClean="0"/>
              <a:t> </a:t>
            </a:r>
            <a:r>
              <a:rPr lang="en-US" dirty="0" smtClean="0"/>
              <a:t>e </a:t>
            </a:r>
            <a:r>
              <a:rPr lang="en-US" dirty="0" err="1" smtClean="0"/>
              <a:t>fechar</a:t>
            </a:r>
            <a:r>
              <a:rPr lang="en-US" dirty="0" smtClean="0"/>
              <a:t> </a:t>
            </a:r>
            <a:r>
              <a:rPr lang="en-US" dirty="0" err="1" smtClean="0"/>
              <a:t>venda</a:t>
            </a:r>
            <a:endParaRPr lang="en-US" dirty="0" smtClean="0"/>
          </a:p>
          <a:p>
            <a:pPr lvl="1"/>
            <a:r>
              <a:rPr lang="en-US" dirty="0" err="1" smtClean="0"/>
              <a:t>Baixar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estoque</a:t>
            </a:r>
            <a:endParaRPr lang="en-US" dirty="0" smtClean="0"/>
          </a:p>
          <a:p>
            <a:pPr lvl="1"/>
            <a:r>
              <a:rPr lang="en-US" dirty="0" err="1" smtClean="0"/>
              <a:t>Gerar</a:t>
            </a:r>
            <a:r>
              <a:rPr lang="en-US" dirty="0" smtClean="0"/>
              <a:t> </a:t>
            </a:r>
            <a:r>
              <a:rPr lang="en-US" dirty="0" err="1" smtClean="0"/>
              <a:t>conta</a:t>
            </a:r>
            <a:r>
              <a:rPr lang="en-US" dirty="0" smtClean="0"/>
              <a:t> a </a:t>
            </a:r>
            <a:r>
              <a:rPr lang="en-US" dirty="0" err="1" smtClean="0"/>
              <a:t>receber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</a:t>
            </a:r>
            <a:r>
              <a:rPr lang="en-US" dirty="0" err="1" smtClean="0"/>
              <a:t>Consistência</a:t>
            </a:r>
            <a:r>
              <a:rPr lang="en-US" dirty="0" smtClean="0"/>
              <a:t>/</a:t>
            </a:r>
            <a:r>
              <a:rPr lang="en-US" dirty="0" err="1" smtClean="0"/>
              <a:t>Seriabilidade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A execução de uma transação isolada preserva </a:t>
            </a:r>
            <a:r>
              <a:rPr lang="pt-BR" dirty="0" smtClean="0"/>
              <a:t>a consistência </a:t>
            </a:r>
            <a:r>
              <a:rPr lang="pt-BR" dirty="0" smtClean="0"/>
              <a:t>do banco de dados</a:t>
            </a:r>
            <a:r>
              <a:rPr lang="pt-BR" dirty="0" smtClean="0"/>
              <a:t>, – </a:t>
            </a:r>
            <a:r>
              <a:rPr lang="pt-BR" dirty="0" smtClean="0"/>
              <a:t>ou seja, se o banco de dados estiver </a:t>
            </a:r>
            <a:r>
              <a:rPr lang="pt-BR" dirty="0" smtClean="0"/>
              <a:t>consistente antes </a:t>
            </a:r>
            <a:r>
              <a:rPr lang="pt-BR" dirty="0" smtClean="0"/>
              <a:t>da transação iniciar a sua execução</a:t>
            </a:r>
            <a:r>
              <a:rPr lang="pt-BR" dirty="0" smtClean="0"/>
              <a:t>, – </a:t>
            </a:r>
            <a:r>
              <a:rPr lang="pt-BR" dirty="0" smtClean="0"/>
              <a:t>deverá permanecer em um estado consistente após </a:t>
            </a:r>
            <a:r>
              <a:rPr lang="pt-BR" dirty="0" smtClean="0"/>
              <a:t>a </a:t>
            </a:r>
            <a:r>
              <a:rPr lang="en-US" dirty="0" err="1" smtClean="0"/>
              <a:t>sua</a:t>
            </a:r>
            <a:r>
              <a:rPr lang="en-US" dirty="0" smtClean="0"/>
              <a:t> </a:t>
            </a:r>
            <a:r>
              <a:rPr lang="en-US" dirty="0" err="1" smtClean="0"/>
              <a:t>execução</a:t>
            </a:r>
            <a:r>
              <a:rPr lang="en-US" dirty="0" smtClean="0"/>
              <a:t>.</a:t>
            </a:r>
          </a:p>
          <a:p>
            <a:r>
              <a:rPr lang="pt-BR" dirty="0" smtClean="0"/>
              <a:t>Exemplos </a:t>
            </a:r>
            <a:r>
              <a:rPr lang="pt-BR" dirty="0" smtClean="0"/>
              <a:t>de consistência a ser </a:t>
            </a:r>
            <a:r>
              <a:rPr lang="pt-BR" dirty="0" smtClean="0"/>
              <a:t>mantida:</a:t>
            </a:r>
            <a:endParaRPr lang="pt-BR" dirty="0" smtClean="0"/>
          </a:p>
          <a:p>
            <a:pPr lvl="1"/>
            <a:r>
              <a:rPr lang="pt-BR" dirty="0" smtClean="0"/>
              <a:t>Venda </a:t>
            </a:r>
            <a:r>
              <a:rPr lang="pt-BR" dirty="0" smtClean="0"/>
              <a:t>processada sem baixa em </a:t>
            </a:r>
            <a:r>
              <a:rPr lang="pt-BR" dirty="0" smtClean="0"/>
              <a:t>estoque</a:t>
            </a:r>
          </a:p>
          <a:p>
            <a:pPr lvl="1"/>
            <a:r>
              <a:rPr lang="pt-BR" dirty="0" smtClean="0"/>
              <a:t>Retirada </a:t>
            </a:r>
            <a:r>
              <a:rPr lang="pt-BR" dirty="0" smtClean="0"/>
              <a:t>de uma conta sem processamento </a:t>
            </a:r>
            <a:r>
              <a:rPr lang="pt-BR" dirty="0" smtClean="0"/>
              <a:t>em </a:t>
            </a:r>
            <a:r>
              <a:rPr lang="en-US" dirty="0" err="1" smtClean="0"/>
              <a:t>outra</a:t>
            </a:r>
            <a:r>
              <a:rPr lang="en-US" dirty="0" smtClean="0"/>
              <a:t> </a:t>
            </a:r>
            <a:r>
              <a:rPr lang="en-US" dirty="0" err="1" smtClean="0"/>
              <a:t>conta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</a:t>
            </a:r>
            <a:r>
              <a:rPr lang="en-US" dirty="0" err="1" smtClean="0"/>
              <a:t>Isolamento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Embora várias transações possam </a:t>
            </a:r>
            <a:r>
              <a:rPr lang="pt-BR" dirty="0" smtClean="0"/>
              <a:t>ser </a:t>
            </a:r>
            <a:r>
              <a:rPr lang="en-US" dirty="0" err="1" smtClean="0"/>
              <a:t>executadas</a:t>
            </a:r>
            <a:r>
              <a:rPr lang="en-US" dirty="0" smtClean="0"/>
              <a:t> </a:t>
            </a:r>
            <a:r>
              <a:rPr lang="en-US" dirty="0" err="1" smtClean="0"/>
              <a:t>ao</a:t>
            </a:r>
            <a:r>
              <a:rPr lang="en-US" dirty="0" smtClean="0"/>
              <a:t> </a:t>
            </a:r>
            <a:r>
              <a:rPr lang="en-US" dirty="0" err="1" smtClean="0"/>
              <a:t>mesmo</a:t>
            </a:r>
            <a:r>
              <a:rPr lang="en-US" dirty="0" smtClean="0"/>
              <a:t> tempo</a:t>
            </a:r>
            <a:r>
              <a:rPr lang="en-US" dirty="0" smtClean="0"/>
              <a:t>, </a:t>
            </a:r>
            <a:r>
              <a:rPr lang="pt-BR" dirty="0" smtClean="0"/>
              <a:t>– </a:t>
            </a:r>
            <a:r>
              <a:rPr lang="pt-BR" dirty="0" smtClean="0"/>
              <a:t>o sistema garante que não haverá </a:t>
            </a:r>
            <a:r>
              <a:rPr lang="pt-BR" dirty="0" smtClean="0"/>
              <a:t>anomalias no </a:t>
            </a:r>
            <a:r>
              <a:rPr lang="pt-BR" dirty="0" smtClean="0"/>
              <a:t>banco de dados, em função </a:t>
            </a:r>
            <a:r>
              <a:rPr lang="pt-BR" dirty="0" smtClean="0"/>
              <a:t>desta </a:t>
            </a:r>
            <a:r>
              <a:rPr lang="en-US" dirty="0" err="1" smtClean="0"/>
              <a:t>execução</a:t>
            </a:r>
            <a:r>
              <a:rPr lang="en-US" dirty="0" smtClean="0"/>
              <a:t> </a:t>
            </a:r>
            <a:r>
              <a:rPr lang="en-US" dirty="0" err="1" smtClean="0"/>
              <a:t>concorrente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r>
              <a:rPr lang="pt-BR" dirty="0" smtClean="0"/>
              <a:t>Assim</a:t>
            </a:r>
            <a:r>
              <a:rPr lang="pt-BR" dirty="0" smtClean="0"/>
              <a:t>, cada transação não tem ciência </a:t>
            </a:r>
            <a:r>
              <a:rPr lang="pt-BR" dirty="0" smtClean="0"/>
              <a:t>da execução </a:t>
            </a:r>
            <a:r>
              <a:rPr lang="pt-BR" dirty="0" smtClean="0"/>
              <a:t>das outras no sistema.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</a:t>
            </a:r>
            <a:r>
              <a:rPr lang="en-US" dirty="0" err="1" smtClean="0"/>
              <a:t>Durabilidade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Após uma transação ser completada </a:t>
            </a:r>
            <a:r>
              <a:rPr lang="pt-BR" dirty="0" smtClean="0"/>
              <a:t>com sucesso</a:t>
            </a:r>
            <a:r>
              <a:rPr lang="pt-BR" dirty="0" smtClean="0"/>
              <a:t>, as mudanças que ela fez no </a:t>
            </a:r>
            <a:r>
              <a:rPr lang="pt-BR" dirty="0" smtClean="0"/>
              <a:t>banco de </a:t>
            </a:r>
            <a:r>
              <a:rPr lang="pt-BR" dirty="0" smtClean="0"/>
              <a:t>dados persistem, mesmo que </a:t>
            </a:r>
            <a:r>
              <a:rPr lang="pt-BR" dirty="0" smtClean="0"/>
              <a:t>existam </a:t>
            </a:r>
            <a:r>
              <a:rPr lang="en-US" dirty="0" err="1" smtClean="0"/>
              <a:t>falhas</a:t>
            </a:r>
            <a:r>
              <a:rPr lang="en-US" dirty="0" smtClean="0"/>
              <a:t> </a:t>
            </a:r>
            <a:r>
              <a:rPr lang="en-US" dirty="0" smtClean="0"/>
              <a:t>no </a:t>
            </a:r>
            <a:r>
              <a:rPr lang="en-US" dirty="0" err="1" smtClean="0"/>
              <a:t>sistema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en-US" sz="3100" b="1" dirty="0" err="1" smtClean="0"/>
              <a:t>Exemplo</a:t>
            </a:r>
            <a:r>
              <a:rPr lang="en-US" sz="3100" b="1" dirty="0" smtClean="0"/>
              <a:t>: </a:t>
            </a:r>
            <a:r>
              <a:rPr lang="pt-BR" sz="3100" dirty="0" smtClean="0"/>
              <a:t>transação </a:t>
            </a:r>
            <a:r>
              <a:rPr lang="pt-BR" sz="3100" dirty="0" smtClean="0"/>
              <a:t>para transferir $50 da conta </a:t>
            </a:r>
            <a:r>
              <a:rPr lang="pt-BR" sz="3100" i="1" dirty="0" smtClean="0"/>
              <a:t>A para </a:t>
            </a:r>
            <a:r>
              <a:rPr lang="en-US" sz="3100" dirty="0" err="1" smtClean="0"/>
              <a:t>conta</a:t>
            </a:r>
            <a:r>
              <a:rPr lang="en-US" sz="3100" dirty="0" smtClean="0"/>
              <a:t> </a:t>
            </a:r>
            <a:r>
              <a:rPr lang="en-US" sz="3100" i="1" dirty="0" smtClean="0"/>
              <a:t>B</a:t>
            </a:r>
            <a:endParaRPr lang="en-US" sz="31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1752600" y="1600200"/>
            <a:ext cx="7013448" cy="5029200"/>
          </a:xfrm>
        </p:spPr>
        <p:txBody>
          <a:bodyPr>
            <a:normAutofit fontScale="77500" lnSpcReduction="20000"/>
          </a:bodyPr>
          <a:lstStyle/>
          <a:p>
            <a:r>
              <a:rPr lang="pt-BR" dirty="0" smtClean="0"/>
              <a:t>Requisito da </a:t>
            </a:r>
            <a:r>
              <a:rPr lang="pt-BR" b="1" dirty="0" smtClean="0"/>
              <a:t>Consistência</a:t>
            </a:r>
            <a:r>
              <a:rPr lang="pt-BR" dirty="0" smtClean="0"/>
              <a:t> – a soma de </a:t>
            </a:r>
            <a:r>
              <a:rPr lang="pt-BR" i="1" dirty="0" smtClean="0"/>
              <a:t>A e B </a:t>
            </a:r>
            <a:r>
              <a:rPr lang="pt-BR" i="1" dirty="0" smtClean="0"/>
              <a:t>não </a:t>
            </a:r>
            <a:r>
              <a:rPr lang="pt-BR" dirty="0" smtClean="0"/>
              <a:t>pode </a:t>
            </a:r>
            <a:r>
              <a:rPr lang="pt-BR" dirty="0" smtClean="0"/>
              <a:t>mudar pela execução da </a:t>
            </a:r>
            <a:r>
              <a:rPr lang="pt-BR" dirty="0" smtClean="0"/>
              <a:t>transação</a:t>
            </a:r>
            <a:r>
              <a:rPr lang="pt-BR" dirty="0" smtClean="0"/>
              <a:t>.</a:t>
            </a:r>
          </a:p>
          <a:p>
            <a:r>
              <a:rPr lang="pt-BR" dirty="0" smtClean="0"/>
              <a:t>Requisito </a:t>
            </a:r>
            <a:r>
              <a:rPr lang="pt-BR" dirty="0" smtClean="0"/>
              <a:t>da </a:t>
            </a:r>
            <a:r>
              <a:rPr lang="pt-BR" b="1" dirty="0" smtClean="0"/>
              <a:t>Atomicidade</a:t>
            </a:r>
            <a:r>
              <a:rPr lang="pt-BR" dirty="0" smtClean="0"/>
              <a:t> — se a </a:t>
            </a:r>
            <a:r>
              <a:rPr lang="pt-BR" dirty="0" smtClean="0"/>
              <a:t>transação falha após </a:t>
            </a:r>
            <a:r>
              <a:rPr lang="pt-BR" dirty="0" smtClean="0"/>
              <a:t>o passo 3 ou antes do passo 6, o sistema </a:t>
            </a:r>
            <a:r>
              <a:rPr lang="pt-BR" dirty="0" smtClean="0"/>
              <a:t>deve assegurar </a:t>
            </a:r>
            <a:r>
              <a:rPr lang="pt-BR" dirty="0" smtClean="0"/>
              <a:t>que as </a:t>
            </a:r>
            <a:r>
              <a:rPr lang="pt-BR" dirty="0" smtClean="0"/>
              <a:t>atualizações não refletem no DB, </a:t>
            </a:r>
            <a:r>
              <a:rPr lang="pt-BR" dirty="0" smtClean="0"/>
              <a:t>senão, </a:t>
            </a:r>
            <a:r>
              <a:rPr lang="pt-BR" dirty="0" smtClean="0"/>
              <a:t>o </a:t>
            </a:r>
            <a:r>
              <a:rPr lang="pt-BR" dirty="0" smtClean="0"/>
              <a:t>DB ficará inconsistente.</a:t>
            </a:r>
          </a:p>
          <a:p>
            <a:r>
              <a:rPr lang="pt-BR" dirty="0" smtClean="0"/>
              <a:t>Requisito </a:t>
            </a:r>
            <a:r>
              <a:rPr lang="pt-BR" dirty="0" smtClean="0"/>
              <a:t>da </a:t>
            </a:r>
            <a:r>
              <a:rPr lang="pt-BR" b="1" dirty="0" smtClean="0"/>
              <a:t>Durabilidade</a:t>
            </a:r>
            <a:r>
              <a:rPr lang="pt-BR" dirty="0" smtClean="0"/>
              <a:t> — uma vez que o </a:t>
            </a:r>
            <a:r>
              <a:rPr lang="pt-BR" dirty="0" smtClean="0"/>
              <a:t>utilizador foi </a:t>
            </a:r>
            <a:r>
              <a:rPr lang="pt-BR" dirty="0" smtClean="0"/>
              <a:t>notificado que a </a:t>
            </a:r>
            <a:r>
              <a:rPr lang="pt-BR" dirty="0" smtClean="0"/>
              <a:t>transação </a:t>
            </a:r>
            <a:r>
              <a:rPr lang="pt-BR" dirty="0" smtClean="0"/>
              <a:t>terminou (i.e., </a:t>
            </a:r>
            <a:r>
              <a:rPr lang="pt-BR" dirty="0" smtClean="0"/>
              <a:t>a transferência </a:t>
            </a:r>
            <a:r>
              <a:rPr lang="pt-BR" dirty="0" smtClean="0"/>
              <a:t>de $50 teve lugar), as </a:t>
            </a:r>
            <a:r>
              <a:rPr lang="pt-BR" dirty="0" smtClean="0"/>
              <a:t>atualizações do DB </a:t>
            </a:r>
            <a:r>
              <a:rPr lang="pt-BR" dirty="0" smtClean="0"/>
              <a:t>feitas pela </a:t>
            </a:r>
            <a:r>
              <a:rPr lang="pt-BR" dirty="0" smtClean="0"/>
              <a:t>transação </a:t>
            </a:r>
            <a:r>
              <a:rPr lang="pt-BR" dirty="0" smtClean="0"/>
              <a:t>devem persistir apesar </a:t>
            </a:r>
            <a:r>
              <a:rPr lang="pt-BR" dirty="0" smtClean="0"/>
              <a:t>das </a:t>
            </a:r>
            <a:r>
              <a:rPr lang="en-US" dirty="0" err="1" smtClean="0"/>
              <a:t>falhas</a:t>
            </a:r>
            <a:r>
              <a:rPr lang="en-US" dirty="0" smtClean="0"/>
              <a:t>.</a:t>
            </a:r>
          </a:p>
          <a:p>
            <a:r>
              <a:rPr lang="pt-BR" dirty="0" smtClean="0"/>
              <a:t>Requisito </a:t>
            </a:r>
            <a:r>
              <a:rPr lang="pt-BR" dirty="0" smtClean="0"/>
              <a:t>do </a:t>
            </a:r>
            <a:r>
              <a:rPr lang="pt-BR" b="1" dirty="0" smtClean="0"/>
              <a:t>Isolamento</a:t>
            </a:r>
            <a:r>
              <a:rPr lang="pt-BR" dirty="0" smtClean="0"/>
              <a:t> — se entre os passos 3 e </a:t>
            </a:r>
            <a:r>
              <a:rPr lang="pt-BR" dirty="0" smtClean="0"/>
              <a:t>6, outra transação </a:t>
            </a:r>
            <a:r>
              <a:rPr lang="pt-BR" dirty="0" smtClean="0"/>
              <a:t>é permitido o acesso a </a:t>
            </a:r>
            <a:r>
              <a:rPr lang="pt-BR" dirty="0" smtClean="0"/>
              <a:t>um DB parcialmente atualizado, </a:t>
            </a:r>
            <a:r>
              <a:rPr lang="pt-BR" dirty="0" smtClean="0"/>
              <a:t>ela encontrará </a:t>
            </a:r>
            <a:r>
              <a:rPr lang="pt-BR" dirty="0" smtClean="0"/>
              <a:t>um DB inconsistente </a:t>
            </a:r>
            <a:r>
              <a:rPr lang="pt-BR" dirty="0" smtClean="0"/>
              <a:t>(a soma </a:t>
            </a:r>
            <a:r>
              <a:rPr lang="pt-BR" i="1" dirty="0" smtClean="0"/>
              <a:t>A + B será menor que o </a:t>
            </a:r>
            <a:r>
              <a:rPr lang="pt-BR" i="1" dirty="0" smtClean="0"/>
              <a:t>que </a:t>
            </a:r>
            <a:r>
              <a:rPr lang="pt-BR" dirty="0" smtClean="0"/>
              <a:t>deve </a:t>
            </a:r>
            <a:r>
              <a:rPr lang="pt-BR" dirty="0" smtClean="0"/>
              <a:t>ser). Pode ser assegurado por </a:t>
            </a:r>
            <a:r>
              <a:rPr lang="pt-BR" dirty="0" smtClean="0"/>
              <a:t>correr transações </a:t>
            </a:r>
            <a:r>
              <a:rPr lang="pt-BR" dirty="0" smtClean="0"/>
              <a:t>em </a:t>
            </a:r>
            <a:r>
              <a:rPr lang="pt-BR" b="1" i="1" dirty="0" smtClean="0"/>
              <a:t>série, uma após a outra. </a:t>
            </a:r>
            <a:r>
              <a:rPr lang="pt-BR" b="1" i="1" dirty="0" smtClean="0"/>
              <a:t>Contudo, </a:t>
            </a:r>
            <a:r>
              <a:rPr lang="pt-BR" dirty="0" smtClean="0"/>
              <a:t>executar </a:t>
            </a:r>
            <a:r>
              <a:rPr lang="pt-BR" dirty="0" smtClean="0"/>
              <a:t>várias </a:t>
            </a:r>
            <a:r>
              <a:rPr lang="pt-BR" dirty="0" smtClean="0"/>
              <a:t>transações </a:t>
            </a:r>
            <a:r>
              <a:rPr lang="pt-BR" dirty="0" smtClean="0"/>
              <a:t>concorrentemente </a:t>
            </a:r>
            <a:r>
              <a:rPr lang="pt-BR" dirty="0" smtClean="0"/>
              <a:t>tem </a:t>
            </a:r>
            <a:r>
              <a:rPr lang="en-US" dirty="0" err="1" smtClean="0"/>
              <a:t>benefícios</a:t>
            </a:r>
            <a:r>
              <a:rPr lang="en-US" dirty="0" smtClean="0"/>
              <a:t> </a:t>
            </a:r>
            <a:r>
              <a:rPr lang="en-US" dirty="0" err="1" smtClean="0"/>
              <a:t>significativos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1752600" cy="1772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Estados</a:t>
            </a:r>
            <a:r>
              <a:rPr lang="en-US" dirty="0" smtClean="0"/>
              <a:t> de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endParaRPr lang="en-US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eta para a esquerda 4"/>
          <p:cNvSpPr/>
          <p:nvPr/>
        </p:nvSpPr>
        <p:spPr>
          <a:xfrm>
            <a:off x="3733800" y="3505200"/>
            <a:ext cx="609600" cy="457200"/>
          </a:xfrm>
          <a:prstGeom prst="lef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o">
  <a:themeElements>
    <a:clrScheme name="Median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66</TotalTime>
  <Words>1174</Words>
  <Application>Microsoft Office PowerPoint</Application>
  <PresentationFormat>Apresentação na tela (4:3)</PresentationFormat>
  <Paragraphs>184</Paragraphs>
  <Slides>25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25</vt:i4>
      </vt:variant>
    </vt:vector>
  </HeadingPairs>
  <TitlesOfParts>
    <vt:vector size="26" baseType="lpstr">
      <vt:lpstr>Mediano</vt:lpstr>
      <vt:lpstr>Gerenciamento de Transações - Introdução</vt:lpstr>
      <vt:lpstr>Conceitos iniciais: Transação</vt:lpstr>
      <vt:lpstr>Propriedades de uma transação</vt:lpstr>
      <vt:lpstr>1. Atomicidade</vt:lpstr>
      <vt:lpstr>2. Consistência/Seriabilidade </vt:lpstr>
      <vt:lpstr>3. Isolamento</vt:lpstr>
      <vt:lpstr>4. Durabilidade</vt:lpstr>
      <vt:lpstr>Exemplo: transação para transferir $50 da conta A para conta B</vt:lpstr>
      <vt:lpstr>Estados de uma transação</vt:lpstr>
      <vt:lpstr>Estados de uma transação</vt:lpstr>
      <vt:lpstr>Estados de uma transação</vt:lpstr>
      <vt:lpstr>Estados de uma transação</vt:lpstr>
      <vt:lpstr>Estados de uma transação</vt:lpstr>
      <vt:lpstr>Estados de uma transação</vt:lpstr>
      <vt:lpstr>Execução concorrente</vt:lpstr>
      <vt:lpstr>Execução Concorrente</vt:lpstr>
      <vt:lpstr>Execução Concorrente</vt:lpstr>
      <vt:lpstr>Execução concorrente</vt:lpstr>
      <vt:lpstr>Execução concorrente</vt:lpstr>
      <vt:lpstr>Schedule Serial</vt:lpstr>
      <vt:lpstr>Schedule não serial</vt:lpstr>
      <vt:lpstr>Schedule não serial</vt:lpstr>
      <vt:lpstr>Subsistemas de trasações em um SGBD</vt:lpstr>
      <vt:lpstr>Subsistemas de trasações em um SGBD</vt:lpstr>
      <vt:lpstr>Bibliografia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Gerenciamento de Transações - Introdução</dc:title>
  <dc:creator>lilian</dc:creator>
  <cp:lastModifiedBy>lilian</cp:lastModifiedBy>
  <cp:revision>23</cp:revision>
  <dcterms:created xsi:type="dcterms:W3CDTF">2012-04-26T11:36:34Z</dcterms:created>
  <dcterms:modified xsi:type="dcterms:W3CDTF">2012-04-26T12:42:37Z</dcterms:modified>
</cp:coreProperties>
</file>